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58" r:id="rId5"/>
    <p:sldId id="265" r:id="rId6"/>
    <p:sldId id="259" r:id="rId7"/>
    <p:sldId id="264" r:id="rId8"/>
    <p:sldId id="260" r:id="rId9"/>
    <p:sldId id="261" r:id="rId10"/>
    <p:sldId id="263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BA55BE-7500-41D0-8185-1CD976604A3F}" v="45" dt="2025-12-10T08:59:3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3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o yun" userId="95eb05cc7efff9c7" providerId="LiveId" clId="{C978FA4A-0073-4017-9C58-5C3809DC1E38}"/>
    <pc:docChg chg="undo redo custSel addSld modSld sldOrd">
      <pc:chgData name="heo yun" userId="95eb05cc7efff9c7" providerId="LiveId" clId="{C978FA4A-0073-4017-9C58-5C3809DC1E38}" dt="2025-12-10T09:00:44.949" v="934" actId="14100"/>
      <pc:docMkLst>
        <pc:docMk/>
      </pc:docMkLst>
      <pc:sldChg chg="addSp modSp mod">
        <pc:chgData name="heo yun" userId="95eb05cc7efff9c7" providerId="LiveId" clId="{C978FA4A-0073-4017-9C58-5C3809DC1E38}" dt="2025-12-10T07:08:46.317" v="574" actId="1076"/>
        <pc:sldMkLst>
          <pc:docMk/>
          <pc:sldMk cId="0" sldId="256"/>
        </pc:sldMkLst>
        <pc:spChg chg="mod">
          <ac:chgData name="heo yun" userId="95eb05cc7efff9c7" providerId="LiveId" clId="{C978FA4A-0073-4017-9C58-5C3809DC1E38}" dt="2025-12-10T06:52:56.917" v="258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heo yun" userId="95eb05cc7efff9c7" providerId="LiveId" clId="{C978FA4A-0073-4017-9C58-5C3809DC1E38}" dt="2025-12-10T06:52:56.917" v="258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6:53:28.835" v="268" actId="1076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heo yun" userId="95eb05cc7efff9c7" providerId="LiveId" clId="{C978FA4A-0073-4017-9C58-5C3809DC1E38}" dt="2025-12-10T07:08:46.317" v="574" actId="1076"/>
          <ac:spMkLst>
            <pc:docMk/>
            <pc:sldMk cId="0" sldId="256"/>
            <ac:spMk id="5" creationId="{93B51D56-FDA8-59D4-6EF2-3399C9EC82D0}"/>
          </ac:spMkLst>
        </pc:spChg>
      </pc:sldChg>
      <pc:sldChg chg="modSp mod">
        <pc:chgData name="heo yun" userId="95eb05cc7efff9c7" providerId="LiveId" clId="{C978FA4A-0073-4017-9C58-5C3809DC1E38}" dt="2025-12-10T06:47:49.833" v="185" actId="1076"/>
        <pc:sldMkLst>
          <pc:docMk/>
          <pc:sldMk cId="0" sldId="257"/>
        </pc:sldMkLst>
        <pc:spChg chg="mod">
          <ac:chgData name="heo yun" userId="95eb05cc7efff9c7" providerId="LiveId" clId="{C978FA4A-0073-4017-9C58-5C3809DC1E38}" dt="2025-12-10T06:39:11.664" v="1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heo yun" userId="95eb05cc7efff9c7" providerId="LiveId" clId="{C978FA4A-0073-4017-9C58-5C3809DC1E38}" dt="2025-12-10T06:47:22.587" v="166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6:47:45.733" v="184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6:47:16.403" v="164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6:47:19.386" v="165" actId="1076"/>
          <ac:spMkLst>
            <pc:docMk/>
            <pc:sldMk cId="0" sldId="257"/>
            <ac:spMk id="6" creationId="{00000000-0000-0000-0000-000000000000}"/>
          </ac:spMkLst>
        </pc:spChg>
        <pc:picChg chg="mod">
          <ac:chgData name="heo yun" userId="95eb05cc7efff9c7" providerId="LiveId" clId="{C978FA4A-0073-4017-9C58-5C3809DC1E38}" dt="2025-12-10T06:47:49.833" v="185" actId="1076"/>
          <ac:picMkLst>
            <pc:docMk/>
            <pc:sldMk cId="0" sldId="257"/>
            <ac:picMk id="7" creationId="{00000000-0000-0000-0000-000000000000}"/>
          </ac:picMkLst>
        </pc:picChg>
      </pc:sldChg>
      <pc:sldChg chg="addSp delSp modSp mod">
        <pc:chgData name="heo yun" userId="95eb05cc7efff9c7" providerId="LiveId" clId="{C978FA4A-0073-4017-9C58-5C3809DC1E38}" dt="2025-12-10T08:43:07.354" v="661" actId="20577"/>
        <pc:sldMkLst>
          <pc:docMk/>
          <pc:sldMk cId="0" sldId="258"/>
        </pc:sldMkLst>
        <pc:spChg chg="del">
          <ac:chgData name="heo yun" userId="95eb05cc7efff9c7" providerId="LiveId" clId="{C978FA4A-0073-4017-9C58-5C3809DC1E38}" dt="2025-12-10T06:43:15.683" v="34" actId="478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43:19.245" v="36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heo yun" userId="95eb05cc7efff9c7" providerId="LiveId" clId="{C978FA4A-0073-4017-9C58-5C3809DC1E38}" dt="2025-12-10T06:43:19.245" v="36" actId="478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43:17.800" v="35" actId="478"/>
          <ac:spMkLst>
            <pc:docMk/>
            <pc:sldMk cId="0" sldId="258"/>
            <ac:spMk id="8" creationId="{00000000-0000-0000-0000-000000000000}"/>
          </ac:spMkLst>
        </pc:spChg>
        <pc:spChg chg="mod">
          <ac:chgData name="heo yun" userId="95eb05cc7efff9c7" providerId="LiveId" clId="{C978FA4A-0073-4017-9C58-5C3809DC1E38}" dt="2025-12-10T06:48:24.717" v="192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heo yun" userId="95eb05cc7efff9c7" providerId="LiveId" clId="{C978FA4A-0073-4017-9C58-5C3809DC1E38}" dt="2025-12-10T06:43:53.731" v="68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heo yun" userId="95eb05cc7efff9c7" providerId="LiveId" clId="{C978FA4A-0073-4017-9C58-5C3809DC1E38}" dt="2025-12-10T06:48:16.935" v="189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heo yun" userId="95eb05cc7efff9c7" providerId="LiveId" clId="{C978FA4A-0073-4017-9C58-5C3809DC1E38}" dt="2025-12-10T06:48:28.045" v="193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heo yun" userId="95eb05cc7efff9c7" providerId="LiveId" clId="{C978FA4A-0073-4017-9C58-5C3809DC1E38}" dt="2025-12-10T06:52:46.912" v="256" actId="1076"/>
          <ac:spMkLst>
            <pc:docMk/>
            <pc:sldMk cId="0" sldId="258"/>
            <ac:spMk id="14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48:45.385" v="194" actId="478"/>
          <ac:spMkLst>
            <pc:docMk/>
            <pc:sldMk cId="0" sldId="258"/>
            <ac:spMk id="15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48:58.476" v="199" actId="478"/>
          <ac:spMkLst>
            <pc:docMk/>
            <pc:sldMk cId="0" sldId="258"/>
            <ac:spMk id="16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51:01.962" v="220" actId="478"/>
          <ac:spMkLst>
            <pc:docMk/>
            <pc:sldMk cId="0" sldId="258"/>
            <ac:spMk id="17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51:02.692" v="221" actId="478"/>
          <ac:spMkLst>
            <pc:docMk/>
            <pc:sldMk cId="0" sldId="258"/>
            <ac:spMk id="18" creationId="{00000000-0000-0000-0000-000000000000}"/>
          </ac:spMkLst>
        </pc:spChg>
        <pc:spChg chg="mod">
          <ac:chgData name="heo yun" userId="95eb05cc7efff9c7" providerId="LiveId" clId="{C978FA4A-0073-4017-9C58-5C3809DC1E38}" dt="2025-12-10T06:52:03.422" v="241" actId="1076"/>
          <ac:spMkLst>
            <pc:docMk/>
            <pc:sldMk cId="0" sldId="258"/>
            <ac:spMk id="19" creationId="{00000000-0000-0000-0000-000000000000}"/>
          </ac:spMkLst>
        </pc:spChg>
        <pc:spChg chg="mod">
          <ac:chgData name="heo yun" userId="95eb05cc7efff9c7" providerId="LiveId" clId="{C978FA4A-0073-4017-9C58-5C3809DC1E38}" dt="2025-12-10T06:52:24.268" v="244" actId="1076"/>
          <ac:spMkLst>
            <pc:docMk/>
            <pc:sldMk cId="0" sldId="258"/>
            <ac:spMk id="20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48:47.562" v="195" actId="478"/>
          <ac:spMkLst>
            <pc:docMk/>
            <pc:sldMk cId="0" sldId="258"/>
            <ac:spMk id="21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48:57.675" v="198" actId="478"/>
          <ac:spMkLst>
            <pc:docMk/>
            <pc:sldMk cId="0" sldId="258"/>
            <ac:spMk id="22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51:03.707" v="222" actId="478"/>
          <ac:spMkLst>
            <pc:docMk/>
            <pc:sldMk cId="0" sldId="258"/>
            <ac:spMk id="23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51:04.406" v="223" actId="478"/>
          <ac:spMkLst>
            <pc:docMk/>
            <pc:sldMk cId="0" sldId="258"/>
            <ac:spMk id="24" creationId="{00000000-0000-0000-0000-000000000000}"/>
          </ac:spMkLst>
        </pc:spChg>
        <pc:spChg chg="add del mod">
          <ac:chgData name="heo yun" userId="95eb05cc7efff9c7" providerId="LiveId" clId="{C978FA4A-0073-4017-9C58-5C3809DC1E38}" dt="2025-12-10T08:43:07.354" v="661" actId="20577"/>
          <ac:spMkLst>
            <pc:docMk/>
            <pc:sldMk cId="0" sldId="258"/>
            <ac:spMk id="25" creationId="{00000000-0000-0000-0000-000000000000}"/>
          </ac:spMkLst>
        </pc:spChg>
        <pc:spChg chg="mod">
          <ac:chgData name="heo yun" userId="95eb05cc7efff9c7" providerId="LiveId" clId="{C978FA4A-0073-4017-9C58-5C3809DC1E38}" dt="2025-12-10T06:52:28.757" v="245" actId="1076"/>
          <ac:spMkLst>
            <pc:docMk/>
            <pc:sldMk cId="0" sldId="258"/>
            <ac:spMk id="26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48:50.831" v="196" actId="478"/>
          <ac:spMkLst>
            <pc:docMk/>
            <pc:sldMk cId="0" sldId="258"/>
            <ac:spMk id="27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44:35.505" v="76" actId="478"/>
          <ac:spMkLst>
            <pc:docMk/>
            <pc:sldMk cId="0" sldId="258"/>
            <ac:spMk id="28" creationId="{00000000-0000-0000-0000-000000000000}"/>
          </ac:spMkLst>
        </pc:spChg>
        <pc:spChg chg="del">
          <ac:chgData name="heo yun" userId="95eb05cc7efff9c7" providerId="LiveId" clId="{C978FA4A-0073-4017-9C58-5C3809DC1E38}" dt="2025-12-10T06:44:36.484" v="77" actId="478"/>
          <ac:spMkLst>
            <pc:docMk/>
            <pc:sldMk cId="0" sldId="258"/>
            <ac:spMk id="29" creationId="{00000000-0000-0000-0000-000000000000}"/>
          </ac:spMkLst>
        </pc:spChg>
        <pc:spChg chg="mod">
          <ac:chgData name="heo yun" userId="95eb05cc7efff9c7" providerId="LiveId" clId="{C978FA4A-0073-4017-9C58-5C3809DC1E38}" dt="2025-12-10T06:50:02.067" v="207" actId="1076"/>
          <ac:spMkLst>
            <pc:docMk/>
            <pc:sldMk cId="0" sldId="258"/>
            <ac:spMk id="30" creationId="{00000000-0000-0000-0000-000000000000}"/>
          </ac:spMkLst>
        </pc:spChg>
        <pc:spChg chg="mod">
          <ac:chgData name="heo yun" userId="95eb05cc7efff9c7" providerId="LiveId" clId="{C978FA4A-0073-4017-9C58-5C3809DC1E38}" dt="2025-12-10T06:51:19.651" v="226" actId="1076"/>
          <ac:spMkLst>
            <pc:docMk/>
            <pc:sldMk cId="0" sldId="258"/>
            <ac:spMk id="31" creationId="{00000000-0000-0000-0000-000000000000}"/>
          </ac:spMkLst>
        </pc:spChg>
        <pc:spChg chg="mod">
          <ac:chgData name="heo yun" userId="95eb05cc7efff9c7" providerId="LiveId" clId="{C978FA4A-0073-4017-9C58-5C3809DC1E38}" dt="2025-12-10T06:52:38.240" v="255" actId="1076"/>
          <ac:spMkLst>
            <pc:docMk/>
            <pc:sldMk cId="0" sldId="258"/>
            <ac:spMk id="32" creationId="{00000000-0000-0000-0000-000000000000}"/>
          </ac:spMkLst>
        </pc:spChg>
        <pc:spChg chg="add mod">
          <ac:chgData name="heo yun" userId="95eb05cc7efff9c7" providerId="LiveId" clId="{C978FA4A-0073-4017-9C58-5C3809DC1E38}" dt="2025-12-10T06:44:40.580" v="78"/>
          <ac:spMkLst>
            <pc:docMk/>
            <pc:sldMk cId="0" sldId="258"/>
            <ac:spMk id="34" creationId="{5CBB1D7E-C67A-A96F-1D2C-F97746FE786F}"/>
          </ac:spMkLst>
        </pc:spChg>
        <pc:spChg chg="add mod">
          <ac:chgData name="heo yun" userId="95eb05cc7efff9c7" providerId="LiveId" clId="{C978FA4A-0073-4017-9C58-5C3809DC1E38}" dt="2025-12-10T06:44:40.580" v="78"/>
          <ac:spMkLst>
            <pc:docMk/>
            <pc:sldMk cId="0" sldId="258"/>
            <ac:spMk id="35" creationId="{33F111DA-0278-1781-8512-A4F3B8B40107}"/>
          </ac:spMkLst>
        </pc:spChg>
        <pc:spChg chg="add del mod">
          <ac:chgData name="heo yun" userId="95eb05cc7efff9c7" providerId="LiveId" clId="{C978FA4A-0073-4017-9C58-5C3809DC1E38}" dt="2025-12-10T06:48:56.920" v="197" actId="478"/>
          <ac:spMkLst>
            <pc:docMk/>
            <pc:sldMk cId="0" sldId="258"/>
            <ac:spMk id="36" creationId="{3EA4A3E8-733E-9A9C-AB5B-5CF4DC70F075}"/>
          </ac:spMkLst>
        </pc:spChg>
        <pc:spChg chg="add mod">
          <ac:chgData name="heo yun" userId="95eb05cc7efff9c7" providerId="LiveId" clId="{C978FA4A-0073-4017-9C58-5C3809DC1E38}" dt="2025-12-10T06:51:52.750" v="236" actId="1076"/>
          <ac:spMkLst>
            <pc:docMk/>
            <pc:sldMk cId="0" sldId="258"/>
            <ac:spMk id="37" creationId="{F59FF12C-5498-FB3E-74BF-D0C052452EE9}"/>
          </ac:spMkLst>
        </pc:spChg>
        <pc:spChg chg="add mod">
          <ac:chgData name="heo yun" userId="95eb05cc7efff9c7" providerId="LiveId" clId="{C978FA4A-0073-4017-9C58-5C3809DC1E38}" dt="2025-12-10T06:52:32.906" v="254" actId="1035"/>
          <ac:spMkLst>
            <pc:docMk/>
            <pc:sldMk cId="0" sldId="258"/>
            <ac:spMk id="38" creationId="{8A8F30A3-5DF8-0274-BCB9-CF9F99173CA3}"/>
          </ac:spMkLst>
        </pc:spChg>
        <pc:spChg chg="add mod">
          <ac:chgData name="heo yun" userId="95eb05cc7efff9c7" providerId="LiveId" clId="{C978FA4A-0073-4017-9C58-5C3809DC1E38}" dt="2025-12-10T06:52:32.906" v="254" actId="1035"/>
          <ac:spMkLst>
            <pc:docMk/>
            <pc:sldMk cId="0" sldId="258"/>
            <ac:spMk id="39" creationId="{9286268B-3CAD-464E-6A4F-9D06C591A23A}"/>
          </ac:spMkLst>
        </pc:spChg>
        <pc:spChg chg="add mod">
          <ac:chgData name="heo yun" userId="95eb05cc7efff9c7" providerId="LiveId" clId="{C978FA4A-0073-4017-9C58-5C3809DC1E38}" dt="2025-12-10T06:51:56.028" v="238" actId="20577"/>
          <ac:spMkLst>
            <pc:docMk/>
            <pc:sldMk cId="0" sldId="258"/>
            <ac:spMk id="40" creationId="{601A70F5-F627-6FC2-DC1B-016236239EE2}"/>
          </ac:spMkLst>
        </pc:spChg>
        <pc:picChg chg="mod">
          <ac:chgData name="heo yun" userId="95eb05cc7efff9c7" providerId="LiveId" clId="{C978FA4A-0073-4017-9C58-5C3809DC1E38}" dt="2025-12-10T06:47:57.046" v="187" actId="1076"/>
          <ac:picMkLst>
            <pc:docMk/>
            <pc:sldMk cId="0" sldId="258"/>
            <ac:picMk id="2" creationId="{00000000-0000-0000-0000-000000000000}"/>
          </ac:picMkLst>
        </pc:picChg>
        <pc:picChg chg="del">
          <ac:chgData name="heo yun" userId="95eb05cc7efff9c7" providerId="LiveId" clId="{C978FA4A-0073-4017-9C58-5C3809DC1E38}" dt="2025-12-10T06:43:19.245" v="36" actId="478"/>
          <ac:picMkLst>
            <pc:docMk/>
            <pc:sldMk cId="0" sldId="258"/>
            <ac:picMk id="6" creationId="{00000000-0000-0000-0000-000000000000}"/>
          </ac:picMkLst>
        </pc:picChg>
        <pc:picChg chg="mod">
          <ac:chgData name="heo yun" userId="95eb05cc7efff9c7" providerId="LiveId" clId="{C978FA4A-0073-4017-9C58-5C3809DC1E38}" dt="2025-12-10T06:43:53.731" v="68" actId="1076"/>
          <ac:picMkLst>
            <pc:docMk/>
            <pc:sldMk cId="0" sldId="258"/>
            <ac:picMk id="11" creationId="{00000000-0000-0000-0000-000000000000}"/>
          </ac:picMkLst>
        </pc:picChg>
      </pc:sldChg>
      <pc:sldChg chg="delSp modSp mod">
        <pc:chgData name="heo yun" userId="95eb05cc7efff9c7" providerId="LiveId" clId="{C978FA4A-0073-4017-9C58-5C3809DC1E38}" dt="2025-12-10T08:46:28.974" v="669" actId="20577"/>
        <pc:sldMkLst>
          <pc:docMk/>
          <pc:sldMk cId="0" sldId="259"/>
        </pc:sldMkLst>
        <pc:spChg chg="mod">
          <ac:chgData name="heo yun" userId="95eb05cc7efff9c7" providerId="LiveId" clId="{C978FA4A-0073-4017-9C58-5C3809DC1E38}" dt="2025-12-10T06:59:46.793" v="385" actId="2711"/>
          <ac:spMkLst>
            <pc:docMk/>
            <pc:sldMk cId="0" sldId="259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6:59:46.793" v="385" actId="2711"/>
          <ac:spMkLst>
            <pc:docMk/>
            <pc:sldMk cId="0" sldId="259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6:59:46.793" v="385" actId="2711"/>
          <ac:spMkLst>
            <pc:docMk/>
            <pc:sldMk cId="0" sldId="259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6:59:46.793" v="385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heo yun" userId="95eb05cc7efff9c7" providerId="LiveId" clId="{C978FA4A-0073-4017-9C58-5C3809DC1E38}" dt="2025-12-10T06:59:46.793" v="385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heo yun" userId="95eb05cc7efff9c7" providerId="LiveId" clId="{C978FA4A-0073-4017-9C58-5C3809DC1E38}" dt="2025-12-10T06:59:46.793" v="385" actId="2711"/>
          <ac:spMkLst>
            <pc:docMk/>
            <pc:sldMk cId="0" sldId="259"/>
            <ac:spMk id="9" creationId="{00000000-0000-0000-0000-000000000000}"/>
          </ac:spMkLst>
        </pc:spChg>
        <pc:spChg chg="mod">
          <ac:chgData name="heo yun" userId="95eb05cc7efff9c7" providerId="LiveId" clId="{C978FA4A-0073-4017-9C58-5C3809DC1E38}" dt="2025-12-10T06:59:46.793" v="385" actId="271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heo yun" userId="95eb05cc7efff9c7" providerId="LiveId" clId="{C978FA4A-0073-4017-9C58-5C3809DC1E38}" dt="2025-12-10T06:59:46.793" v="385" actId="271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heo yun" userId="95eb05cc7efff9c7" providerId="LiveId" clId="{C978FA4A-0073-4017-9C58-5C3809DC1E38}" dt="2025-12-10T06:59:46.793" v="385" actId="271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heo yun" userId="95eb05cc7efff9c7" providerId="LiveId" clId="{C978FA4A-0073-4017-9C58-5C3809DC1E38}" dt="2025-12-10T08:46:28.974" v="669" actId="20577"/>
          <ac:spMkLst>
            <pc:docMk/>
            <pc:sldMk cId="0" sldId="259"/>
            <ac:spMk id="14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57:03.654" v="353" actId="478"/>
          <ac:spMkLst>
            <pc:docMk/>
            <pc:sldMk cId="0" sldId="259"/>
            <ac:spMk id="15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57:03.654" v="353" actId="478"/>
          <ac:spMkLst>
            <pc:docMk/>
            <pc:sldMk cId="0" sldId="259"/>
            <ac:spMk id="16" creationId="{00000000-0000-0000-0000-000000000000}"/>
          </ac:spMkLst>
        </pc:spChg>
        <pc:picChg chg="mod">
          <ac:chgData name="heo yun" userId="95eb05cc7efff9c7" providerId="LiveId" clId="{C978FA4A-0073-4017-9C58-5C3809DC1E38}" dt="2025-12-10T06:39:50.852" v="12" actId="1076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heo yun" userId="95eb05cc7efff9c7" providerId="LiveId" clId="{C978FA4A-0073-4017-9C58-5C3809DC1E38}" dt="2025-12-10T06:39:30.752" v="5" actId="107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heo yun" userId="95eb05cc7efff9c7" providerId="LiveId" clId="{C978FA4A-0073-4017-9C58-5C3809DC1E38}" dt="2025-12-10T06:56:46.077" v="350" actId="1076"/>
          <ac:picMkLst>
            <pc:docMk/>
            <pc:sldMk cId="0" sldId="259"/>
            <ac:picMk id="10" creationId="{00000000-0000-0000-0000-000000000000}"/>
          </ac:picMkLst>
        </pc:picChg>
      </pc:sldChg>
      <pc:sldChg chg="addSp delSp modSp mod">
        <pc:chgData name="heo yun" userId="95eb05cc7efff9c7" providerId="LiveId" clId="{C978FA4A-0073-4017-9C58-5C3809DC1E38}" dt="2025-12-10T08:54:51.276" v="817" actId="20577"/>
        <pc:sldMkLst>
          <pc:docMk/>
          <pc:sldMk cId="0" sldId="260"/>
        </pc:sldMkLst>
        <pc:spChg chg="del">
          <ac:chgData name="heo yun" userId="95eb05cc7efff9c7" providerId="LiveId" clId="{C978FA4A-0073-4017-9C58-5C3809DC1E38}" dt="2025-12-10T06:57:10.126" v="356" actId="478"/>
          <ac:spMkLst>
            <pc:docMk/>
            <pc:sldMk cId="0" sldId="260"/>
            <ac:spMk id="2" creationId="{00000000-0000-0000-0000-000000000000}"/>
          </ac:spMkLst>
        </pc:spChg>
        <pc:spChg chg="mod">
          <ac:chgData name="heo yun" userId="95eb05cc7efff9c7" providerId="LiveId" clId="{C978FA4A-0073-4017-9C58-5C3809DC1E38}" dt="2025-12-10T07:05:23.030" v="573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7:05:23.030" v="573" actId="2711"/>
          <ac:spMkLst>
            <pc:docMk/>
            <pc:sldMk cId="0" sldId="260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7:05:23.030" v="573" actId="2711"/>
          <ac:spMkLst>
            <pc:docMk/>
            <pc:sldMk cId="0" sldId="260"/>
            <ac:spMk id="8" creationId="{00000000-0000-0000-0000-000000000000}"/>
          </ac:spMkLst>
        </pc:spChg>
        <pc:spChg chg="mod">
          <ac:chgData name="heo yun" userId="95eb05cc7efff9c7" providerId="LiveId" clId="{C978FA4A-0073-4017-9C58-5C3809DC1E38}" dt="2025-12-10T07:05:23.030" v="573" actId="2711"/>
          <ac:spMkLst>
            <pc:docMk/>
            <pc:sldMk cId="0" sldId="260"/>
            <ac:spMk id="10" creationId="{00000000-0000-0000-0000-000000000000}"/>
          </ac:spMkLst>
        </pc:spChg>
        <pc:spChg chg="mod">
          <ac:chgData name="heo yun" userId="95eb05cc7efff9c7" providerId="LiveId" clId="{C978FA4A-0073-4017-9C58-5C3809DC1E38}" dt="2025-12-10T07:05:23.030" v="573" actId="2711"/>
          <ac:spMkLst>
            <pc:docMk/>
            <pc:sldMk cId="0" sldId="260"/>
            <ac:spMk id="11" creationId="{00000000-0000-0000-0000-000000000000}"/>
          </ac:spMkLst>
        </pc:spChg>
        <pc:spChg chg="mod">
          <ac:chgData name="heo yun" userId="95eb05cc7efff9c7" providerId="LiveId" clId="{C978FA4A-0073-4017-9C58-5C3809DC1E38}" dt="2025-12-10T08:54:27.052" v="812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heo yun" userId="95eb05cc7efff9c7" providerId="LiveId" clId="{C978FA4A-0073-4017-9C58-5C3809DC1E38}" dt="2025-12-10T08:54:27.052" v="812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heo yun" userId="95eb05cc7efff9c7" providerId="LiveId" clId="{C978FA4A-0073-4017-9C58-5C3809DC1E38}" dt="2025-12-10T08:54:27.052" v="812" actId="1076"/>
          <ac:spMkLst>
            <pc:docMk/>
            <pc:sldMk cId="0" sldId="260"/>
            <ac:spMk id="15" creationId="{00000000-0000-0000-0000-000000000000}"/>
          </ac:spMkLst>
        </pc:spChg>
        <pc:spChg chg="del mod">
          <ac:chgData name="heo yun" userId="95eb05cc7efff9c7" providerId="LiveId" clId="{C978FA4A-0073-4017-9C58-5C3809DC1E38}" dt="2025-12-10T06:58:40.407" v="374" actId="478"/>
          <ac:spMkLst>
            <pc:docMk/>
            <pc:sldMk cId="0" sldId="260"/>
            <ac:spMk id="16" creationId="{00000000-0000-0000-0000-000000000000}"/>
          </ac:spMkLst>
        </pc:spChg>
        <pc:spChg chg="mod">
          <ac:chgData name="heo yun" userId="95eb05cc7efff9c7" providerId="LiveId" clId="{C978FA4A-0073-4017-9C58-5C3809DC1E38}" dt="2025-12-10T08:54:29.773" v="813" actId="1076"/>
          <ac:spMkLst>
            <pc:docMk/>
            <pc:sldMk cId="0" sldId="260"/>
            <ac:spMk id="17" creationId="{00000000-0000-0000-0000-000000000000}"/>
          </ac:spMkLst>
        </pc:spChg>
        <pc:spChg chg="del">
          <ac:chgData name="heo yun" userId="95eb05cc7efff9c7" providerId="LiveId" clId="{C978FA4A-0073-4017-9C58-5C3809DC1E38}" dt="2025-12-10T06:42:12.615" v="21" actId="478"/>
          <ac:spMkLst>
            <pc:docMk/>
            <pc:sldMk cId="0" sldId="260"/>
            <ac:spMk id="18" creationId="{00000000-0000-0000-0000-000000000000}"/>
          </ac:spMkLst>
        </pc:spChg>
        <pc:spChg chg="del">
          <ac:chgData name="heo yun" userId="95eb05cc7efff9c7" providerId="LiveId" clId="{C978FA4A-0073-4017-9C58-5C3809DC1E38}" dt="2025-12-10T06:42:12.615" v="21" actId="478"/>
          <ac:spMkLst>
            <pc:docMk/>
            <pc:sldMk cId="0" sldId="260"/>
            <ac:spMk id="19" creationId="{00000000-0000-0000-0000-000000000000}"/>
          </ac:spMkLst>
        </pc:spChg>
        <pc:spChg chg="add mod">
          <ac:chgData name="heo yun" userId="95eb05cc7efff9c7" providerId="LiveId" clId="{C978FA4A-0073-4017-9C58-5C3809DC1E38}" dt="2025-12-10T08:06:16.123" v="635" actId="20577"/>
          <ac:spMkLst>
            <pc:docMk/>
            <pc:sldMk cId="0" sldId="260"/>
            <ac:spMk id="20" creationId="{4F3E3116-05AF-F292-AF7F-3D0E14130C56}"/>
          </ac:spMkLst>
        </pc:spChg>
        <pc:spChg chg="add mod">
          <ac:chgData name="heo yun" userId="95eb05cc7efff9c7" providerId="LiveId" clId="{C978FA4A-0073-4017-9C58-5C3809DC1E38}" dt="2025-12-10T07:05:23.030" v="573" actId="2711"/>
          <ac:spMkLst>
            <pc:docMk/>
            <pc:sldMk cId="0" sldId="260"/>
            <ac:spMk id="21" creationId="{7339F0A9-1D2A-8C5F-5C37-312C4366C09E}"/>
          </ac:spMkLst>
        </pc:spChg>
        <pc:spChg chg="add mod">
          <ac:chgData name="heo yun" userId="95eb05cc7efff9c7" providerId="LiveId" clId="{C978FA4A-0073-4017-9C58-5C3809DC1E38}" dt="2025-12-10T08:54:40.372" v="815" actId="14100"/>
          <ac:spMkLst>
            <pc:docMk/>
            <pc:sldMk cId="0" sldId="260"/>
            <ac:spMk id="22" creationId="{9CBA57E5-CA27-7504-5C11-CCF5C6CC712C}"/>
          </ac:spMkLst>
        </pc:spChg>
        <pc:spChg chg="add mod">
          <ac:chgData name="heo yun" userId="95eb05cc7efff9c7" providerId="LiveId" clId="{C978FA4A-0073-4017-9C58-5C3809DC1E38}" dt="2025-12-10T08:54:34.692" v="814" actId="1076"/>
          <ac:spMkLst>
            <pc:docMk/>
            <pc:sldMk cId="0" sldId="260"/>
            <ac:spMk id="24" creationId="{440E6619-A19F-6B8C-A0D3-A89E579CD01D}"/>
          </ac:spMkLst>
        </pc:spChg>
        <pc:spChg chg="add mod">
          <ac:chgData name="heo yun" userId="95eb05cc7efff9c7" providerId="LiveId" clId="{C978FA4A-0073-4017-9C58-5C3809DC1E38}" dt="2025-12-10T08:54:42.779" v="816" actId="14100"/>
          <ac:spMkLst>
            <pc:docMk/>
            <pc:sldMk cId="0" sldId="260"/>
            <ac:spMk id="25" creationId="{50B5D83E-AC3F-F0A4-E961-DB068018B31E}"/>
          </ac:spMkLst>
        </pc:spChg>
        <pc:spChg chg="add mod">
          <ac:chgData name="heo yun" userId="95eb05cc7efff9c7" providerId="LiveId" clId="{C978FA4A-0073-4017-9C58-5C3809DC1E38}" dt="2025-12-10T08:54:51.276" v="817" actId="20577"/>
          <ac:spMkLst>
            <pc:docMk/>
            <pc:sldMk cId="0" sldId="260"/>
            <ac:spMk id="26" creationId="{31AD0015-D295-A697-645D-323A0E6CAC58}"/>
          </ac:spMkLst>
        </pc:spChg>
        <pc:picChg chg="mod">
          <ac:chgData name="heo yun" userId="95eb05cc7efff9c7" providerId="LiveId" clId="{C978FA4A-0073-4017-9C58-5C3809DC1E38}" dt="2025-12-10T08:54:27.052" v="812" actId="1076"/>
          <ac:picMkLst>
            <pc:docMk/>
            <pc:sldMk cId="0" sldId="260"/>
            <ac:picMk id="13" creationId="{00000000-0000-0000-0000-000000000000}"/>
          </ac:picMkLst>
        </pc:picChg>
        <pc:picChg chg="add mod">
          <ac:chgData name="heo yun" userId="95eb05cc7efff9c7" providerId="LiveId" clId="{C978FA4A-0073-4017-9C58-5C3809DC1E38}" dt="2025-12-10T08:54:34.692" v="814" actId="1076"/>
          <ac:picMkLst>
            <pc:docMk/>
            <pc:sldMk cId="0" sldId="260"/>
            <ac:picMk id="23" creationId="{CD529CBC-37FE-D467-0B51-C1C87EA0A875}"/>
          </ac:picMkLst>
        </pc:picChg>
      </pc:sldChg>
      <pc:sldChg chg="addSp delSp modSp mod">
        <pc:chgData name="heo yun" userId="95eb05cc7efff9c7" providerId="LiveId" clId="{C978FA4A-0073-4017-9C58-5C3809DC1E38}" dt="2025-12-10T08:59:20.171" v="913" actId="1076"/>
        <pc:sldMkLst>
          <pc:docMk/>
          <pc:sldMk cId="0" sldId="261"/>
        </pc:sldMkLst>
        <pc:spChg chg="add del">
          <ac:chgData name="heo yun" userId="95eb05cc7efff9c7" providerId="LiveId" clId="{C978FA4A-0073-4017-9C58-5C3809DC1E38}" dt="2025-12-10T06:42:33.602" v="29" actId="478"/>
          <ac:spMkLst>
            <pc:docMk/>
            <pc:sldMk cId="0" sldId="261"/>
            <ac:spMk id="3" creationId="{00000000-0000-0000-0000-000000000000}"/>
          </ac:spMkLst>
        </pc:spChg>
        <pc:spChg chg="del">
          <ac:chgData name="heo yun" userId="95eb05cc7efff9c7" providerId="LiveId" clId="{C978FA4A-0073-4017-9C58-5C3809DC1E38}" dt="2025-12-10T08:55:28.592" v="820" actId="478"/>
          <ac:spMkLst>
            <pc:docMk/>
            <pc:sldMk cId="0" sldId="261"/>
            <ac:spMk id="4" creationId="{00000000-0000-0000-0000-000000000000}"/>
          </ac:spMkLst>
        </pc:spChg>
        <pc:spChg chg="del">
          <ac:chgData name="heo yun" userId="95eb05cc7efff9c7" providerId="LiveId" clId="{C978FA4A-0073-4017-9C58-5C3809DC1E38}" dt="2025-12-10T08:55:30.442" v="822" actId="478"/>
          <ac:spMkLst>
            <pc:docMk/>
            <pc:sldMk cId="0" sldId="261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9" creationId="{00000000-0000-0000-0000-000000000000}"/>
          </ac:spMkLst>
        </pc:spChg>
        <pc:spChg chg="del mod">
          <ac:chgData name="heo yun" userId="95eb05cc7efff9c7" providerId="LiveId" clId="{C978FA4A-0073-4017-9C58-5C3809DC1E38}" dt="2025-12-10T08:55:29.822" v="821" actId="478"/>
          <ac:spMkLst>
            <pc:docMk/>
            <pc:sldMk cId="0" sldId="261"/>
            <ac:spMk id="10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heo yun" userId="95eb05cc7efff9c7" providerId="LiveId" clId="{C978FA4A-0073-4017-9C58-5C3809DC1E38}" dt="2025-12-10T08:55:42.074" v="824" actId="1076"/>
          <ac:spMkLst>
            <pc:docMk/>
            <pc:sldMk cId="0" sldId="261"/>
            <ac:spMk id="14" creationId="{00000000-0000-0000-0000-000000000000}"/>
          </ac:spMkLst>
        </pc:spChg>
        <pc:spChg chg="del mod">
          <ac:chgData name="heo yun" userId="95eb05cc7efff9c7" providerId="LiveId" clId="{C978FA4A-0073-4017-9C58-5C3809DC1E38}" dt="2025-12-10T08:55:31.292" v="823" actId="478"/>
          <ac:spMkLst>
            <pc:docMk/>
            <pc:sldMk cId="0" sldId="261"/>
            <ac:spMk id="15" creationId="{00000000-0000-0000-0000-000000000000}"/>
          </ac:spMkLst>
        </pc:spChg>
        <pc:spChg chg="mod">
          <ac:chgData name="heo yun" userId="95eb05cc7efff9c7" providerId="LiveId" clId="{C978FA4A-0073-4017-9C58-5C3809DC1E38}" dt="2025-12-10T08:55:49.281" v="825" actId="1076"/>
          <ac:spMkLst>
            <pc:docMk/>
            <pc:sldMk cId="0" sldId="261"/>
            <ac:spMk id="16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17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18" creationId="{00000000-0000-0000-0000-000000000000}"/>
          </ac:spMkLst>
        </pc:spChg>
        <pc:spChg chg="mod">
          <ac:chgData name="heo yun" userId="95eb05cc7efff9c7" providerId="LiveId" clId="{C978FA4A-0073-4017-9C58-5C3809DC1E38}" dt="2025-12-10T08:57:36.266" v="849" actId="1076"/>
          <ac:spMkLst>
            <pc:docMk/>
            <pc:sldMk cId="0" sldId="261"/>
            <ac:spMk id="19" creationId="{00000000-0000-0000-0000-000000000000}"/>
          </ac:spMkLst>
        </pc:spChg>
        <pc:spChg chg="mod">
          <ac:chgData name="heo yun" userId="95eb05cc7efff9c7" providerId="LiveId" clId="{C978FA4A-0073-4017-9C58-5C3809DC1E38}" dt="2025-12-10T08:58:49.598" v="897" actId="1076"/>
          <ac:spMkLst>
            <pc:docMk/>
            <pc:sldMk cId="0" sldId="261"/>
            <ac:spMk id="20" creationId="{00000000-0000-0000-0000-000000000000}"/>
          </ac:spMkLst>
        </pc:spChg>
        <pc:spChg chg="mod">
          <ac:chgData name="heo yun" userId="95eb05cc7efff9c7" providerId="LiveId" clId="{C978FA4A-0073-4017-9C58-5C3809DC1E38}" dt="2025-12-10T08:58:52.818" v="901" actId="20577"/>
          <ac:spMkLst>
            <pc:docMk/>
            <pc:sldMk cId="0" sldId="261"/>
            <ac:spMk id="22" creationId="{00000000-0000-0000-0000-000000000000}"/>
          </ac:spMkLst>
        </pc:spChg>
        <pc:spChg chg="del mod">
          <ac:chgData name="heo yun" userId="95eb05cc7efff9c7" providerId="LiveId" clId="{C978FA4A-0073-4017-9C58-5C3809DC1E38}" dt="2025-12-10T08:56:45.242" v="837" actId="478"/>
          <ac:spMkLst>
            <pc:docMk/>
            <pc:sldMk cId="0" sldId="261"/>
            <ac:spMk id="23" creationId="{00000000-0000-0000-0000-000000000000}"/>
          </ac:spMkLst>
        </pc:spChg>
        <pc:spChg chg="mod">
          <ac:chgData name="heo yun" userId="95eb05cc7efff9c7" providerId="LiveId" clId="{C978FA4A-0073-4017-9C58-5C3809DC1E38}" dt="2025-12-10T08:58:20.222" v="876" actId="1037"/>
          <ac:spMkLst>
            <pc:docMk/>
            <pc:sldMk cId="0" sldId="261"/>
            <ac:spMk id="24" creationId="{00000000-0000-0000-0000-000000000000}"/>
          </ac:spMkLst>
        </pc:spChg>
        <pc:spChg chg="mod">
          <ac:chgData name="heo yun" userId="95eb05cc7efff9c7" providerId="LiveId" clId="{C978FA4A-0073-4017-9C58-5C3809DC1E38}" dt="2025-12-10T08:58:17.325" v="869" actId="1037"/>
          <ac:spMkLst>
            <pc:docMk/>
            <pc:sldMk cId="0" sldId="261"/>
            <ac:spMk id="25" creationId="{00000000-0000-0000-0000-000000000000}"/>
          </ac:spMkLst>
        </pc:spChg>
        <pc:spChg chg="mod">
          <ac:chgData name="heo yun" userId="95eb05cc7efff9c7" providerId="LiveId" clId="{C978FA4A-0073-4017-9C58-5C3809DC1E38}" dt="2025-12-10T08:59:17.951" v="912" actId="1076"/>
          <ac:spMkLst>
            <pc:docMk/>
            <pc:sldMk cId="0" sldId="261"/>
            <ac:spMk id="26" creationId="{00000000-0000-0000-0000-000000000000}"/>
          </ac:spMkLst>
        </pc:spChg>
        <pc:spChg chg="mod">
          <ac:chgData name="heo yun" userId="95eb05cc7efff9c7" providerId="LiveId" clId="{C978FA4A-0073-4017-9C58-5C3809DC1E38}" dt="2025-12-10T08:59:20.171" v="913" actId="1076"/>
          <ac:spMkLst>
            <pc:docMk/>
            <pc:sldMk cId="0" sldId="261"/>
            <ac:spMk id="27" creationId="{00000000-0000-0000-0000-000000000000}"/>
          </ac:spMkLst>
        </pc:spChg>
        <pc:spChg chg="add mod">
          <ac:chgData name="heo yun" userId="95eb05cc7efff9c7" providerId="LiveId" clId="{C978FA4A-0073-4017-9C58-5C3809DC1E38}" dt="2025-12-10T06:42:30.936" v="28" actId="1076"/>
          <ac:spMkLst>
            <pc:docMk/>
            <pc:sldMk cId="0" sldId="261"/>
            <ac:spMk id="28" creationId="{0A144BB3-16DA-4D68-EE2D-048A3C49E120}"/>
          </ac:spMkLst>
        </pc:spChg>
        <pc:spChg chg="add mod">
          <ac:chgData name="heo yun" userId="95eb05cc7efff9c7" providerId="LiveId" clId="{C978FA4A-0073-4017-9C58-5C3809DC1E38}" dt="2025-12-10T06:42:30.936" v="28" actId="1076"/>
          <ac:spMkLst>
            <pc:docMk/>
            <pc:sldMk cId="0" sldId="261"/>
            <ac:spMk id="29" creationId="{C90CD672-654B-5ED5-758F-FFC455D19478}"/>
          </ac:spMkLst>
        </pc:spChg>
        <pc:spChg chg="add mod">
          <ac:chgData name="heo yun" userId="95eb05cc7efff9c7" providerId="LiveId" clId="{C978FA4A-0073-4017-9C58-5C3809DC1E38}" dt="2025-12-10T07:05:17.395" v="572" actId="2711"/>
          <ac:spMkLst>
            <pc:docMk/>
            <pc:sldMk cId="0" sldId="261"/>
            <ac:spMk id="30" creationId="{0BD07128-2029-AF6D-BE18-CCF10A971D8D}"/>
          </ac:spMkLst>
        </pc:spChg>
        <pc:spChg chg="add mod">
          <ac:chgData name="heo yun" userId="95eb05cc7efff9c7" providerId="LiveId" clId="{C978FA4A-0073-4017-9C58-5C3809DC1E38}" dt="2025-12-10T08:57:31.182" v="848" actId="1076"/>
          <ac:spMkLst>
            <pc:docMk/>
            <pc:sldMk cId="0" sldId="261"/>
            <ac:spMk id="31" creationId="{876DF543-FBBE-3142-DB64-6BAA97674D1D}"/>
          </ac:spMkLst>
        </pc:spChg>
        <pc:spChg chg="add mod">
          <ac:chgData name="heo yun" userId="95eb05cc7efff9c7" providerId="LiveId" clId="{C978FA4A-0073-4017-9C58-5C3809DC1E38}" dt="2025-12-10T08:58:32.682" v="894" actId="1037"/>
          <ac:spMkLst>
            <pc:docMk/>
            <pc:sldMk cId="0" sldId="261"/>
            <ac:spMk id="32" creationId="{6061017B-5060-F97C-F54E-557BF127181F}"/>
          </ac:spMkLst>
        </pc:spChg>
        <pc:spChg chg="add mod">
          <ac:chgData name="heo yun" userId="95eb05cc7efff9c7" providerId="LiveId" clId="{C978FA4A-0073-4017-9C58-5C3809DC1E38}" dt="2025-12-10T08:58:59.642" v="908"/>
          <ac:spMkLst>
            <pc:docMk/>
            <pc:sldMk cId="0" sldId="261"/>
            <ac:spMk id="34" creationId="{FE94991A-8347-1D4C-0CF1-2724F7D8C243}"/>
          </ac:spMkLst>
        </pc:spChg>
        <pc:spChg chg="add mod">
          <ac:chgData name="heo yun" userId="95eb05cc7efff9c7" providerId="LiveId" clId="{C978FA4A-0073-4017-9C58-5C3809DC1E38}" dt="2025-12-10T08:59:07.411" v="910" actId="14100"/>
          <ac:spMkLst>
            <pc:docMk/>
            <pc:sldMk cId="0" sldId="261"/>
            <ac:spMk id="35" creationId="{8672B44C-3954-452B-80F7-D6A285DE5EA1}"/>
          </ac:spMkLst>
        </pc:spChg>
        <pc:spChg chg="add mod">
          <ac:chgData name="heo yun" userId="95eb05cc7efff9c7" providerId="LiveId" clId="{C978FA4A-0073-4017-9C58-5C3809DC1E38}" dt="2025-12-10T08:59:11.571" v="911" actId="1076"/>
          <ac:spMkLst>
            <pc:docMk/>
            <pc:sldMk cId="0" sldId="261"/>
            <ac:spMk id="36" creationId="{761F473E-B282-E20D-4779-947C8DC24BE7}"/>
          </ac:spMkLst>
        </pc:spChg>
        <pc:picChg chg="mod">
          <ac:chgData name="heo yun" userId="95eb05cc7efff9c7" providerId="LiveId" clId="{C978FA4A-0073-4017-9C58-5C3809DC1E38}" dt="2025-12-10T08:57:59.819" v="857" actId="1076"/>
          <ac:picMkLst>
            <pc:docMk/>
            <pc:sldMk cId="0" sldId="261"/>
            <ac:picMk id="2" creationId="{00000000-0000-0000-0000-000000000000}"/>
          </ac:picMkLst>
        </pc:picChg>
        <pc:picChg chg="mod">
          <ac:chgData name="heo yun" userId="95eb05cc7efff9c7" providerId="LiveId" clId="{C978FA4A-0073-4017-9C58-5C3809DC1E38}" dt="2025-12-10T08:58:07.843" v="858" actId="1076"/>
          <ac:picMkLst>
            <pc:docMk/>
            <pc:sldMk cId="0" sldId="261"/>
            <ac:picMk id="21" creationId="{00000000-0000-0000-0000-000000000000}"/>
          </ac:picMkLst>
        </pc:picChg>
        <pc:picChg chg="add mod">
          <ac:chgData name="heo yun" userId="95eb05cc7efff9c7" providerId="LiveId" clId="{C978FA4A-0073-4017-9C58-5C3809DC1E38}" dt="2025-12-10T08:58:41.252" v="895" actId="1076"/>
          <ac:picMkLst>
            <pc:docMk/>
            <pc:sldMk cId="0" sldId="261"/>
            <ac:picMk id="33" creationId="{B152B465-B0B2-6D12-ED91-FAC8FBAD0EEC}"/>
          </ac:picMkLst>
        </pc:picChg>
      </pc:sldChg>
      <pc:sldChg chg="modSp mod ord">
        <pc:chgData name="heo yun" userId="95eb05cc7efff9c7" providerId="LiveId" clId="{C978FA4A-0073-4017-9C58-5C3809DC1E38}" dt="2025-12-10T07:03:17.090" v="568" actId="1076"/>
        <pc:sldMkLst>
          <pc:docMk/>
          <pc:sldMk cId="0" sldId="262"/>
        </pc:sldMkLst>
        <pc:spChg chg="mod">
          <ac:chgData name="heo yun" userId="95eb05cc7efff9c7" providerId="LiveId" clId="{C978FA4A-0073-4017-9C58-5C3809DC1E38}" dt="2025-12-10T07:00:25.241" v="390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7:00:54.044" v="410" actId="20577"/>
          <ac:spMkLst>
            <pc:docMk/>
            <pc:sldMk cId="0" sldId="262"/>
            <ac:spMk id="5" creationId="{00000000-0000-0000-0000-000000000000}"/>
          </ac:spMkLst>
        </pc:spChg>
        <pc:spChg chg="mod">
          <ac:chgData name="heo yun" userId="95eb05cc7efff9c7" providerId="LiveId" clId="{C978FA4A-0073-4017-9C58-5C3809DC1E38}" dt="2025-12-10T07:01:33.347" v="447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heo yun" userId="95eb05cc7efff9c7" providerId="LiveId" clId="{C978FA4A-0073-4017-9C58-5C3809DC1E38}" dt="2025-12-10T07:01:31.725" v="446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heo yun" userId="95eb05cc7efff9c7" providerId="LiveId" clId="{C978FA4A-0073-4017-9C58-5C3809DC1E38}" dt="2025-12-10T07:01:28.036" v="445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heo yun" userId="95eb05cc7efff9c7" providerId="LiveId" clId="{C978FA4A-0073-4017-9C58-5C3809DC1E38}" dt="2025-12-10T07:01:26.170" v="444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heo yun" userId="95eb05cc7efff9c7" providerId="LiveId" clId="{C978FA4A-0073-4017-9C58-5C3809DC1E38}" dt="2025-12-10T07:02:25.144" v="536" actId="103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heo yun" userId="95eb05cc7efff9c7" providerId="LiveId" clId="{C978FA4A-0073-4017-9C58-5C3809DC1E38}" dt="2025-12-10T07:03:17.090" v="568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heo yun" userId="95eb05cc7efff9c7" providerId="LiveId" clId="{C978FA4A-0073-4017-9C58-5C3809DC1E38}" dt="2025-12-10T07:02:34.266" v="538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heo yun" userId="95eb05cc7efff9c7" providerId="LiveId" clId="{C978FA4A-0073-4017-9C58-5C3809DC1E38}" dt="2025-12-10T07:03:17.090" v="568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heo yun" userId="95eb05cc7efff9c7" providerId="LiveId" clId="{C978FA4A-0073-4017-9C58-5C3809DC1E38}" dt="2025-12-10T07:02:34.266" v="538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heo yun" userId="95eb05cc7efff9c7" providerId="LiveId" clId="{C978FA4A-0073-4017-9C58-5C3809DC1E38}" dt="2025-12-10T07:03:17.090" v="568" actId="1076"/>
          <ac:spMkLst>
            <pc:docMk/>
            <pc:sldMk cId="0" sldId="262"/>
            <ac:spMk id="18" creationId="{00000000-0000-0000-0000-000000000000}"/>
          </ac:spMkLst>
        </pc:spChg>
        <pc:picChg chg="mod">
          <ac:chgData name="heo yun" userId="95eb05cc7efff9c7" providerId="LiveId" clId="{C978FA4A-0073-4017-9C58-5C3809DC1E38}" dt="2025-12-10T06:40:00.591" v="13" actId="14100"/>
          <ac:picMkLst>
            <pc:docMk/>
            <pc:sldMk cId="0" sldId="262"/>
            <ac:picMk id="3" creationId="{00000000-0000-0000-0000-000000000000}"/>
          </ac:picMkLst>
        </pc:picChg>
        <pc:picChg chg="mod">
          <ac:chgData name="heo yun" userId="95eb05cc7efff9c7" providerId="LiveId" clId="{C978FA4A-0073-4017-9C58-5C3809DC1E38}" dt="2025-12-10T06:40:05.119" v="14" actId="1076"/>
          <ac:picMkLst>
            <pc:docMk/>
            <pc:sldMk cId="0" sldId="262"/>
            <ac:picMk id="10" creationId="{00000000-0000-0000-0000-000000000000}"/>
          </ac:picMkLst>
        </pc:picChg>
        <pc:picChg chg="mod">
          <ac:chgData name="heo yun" userId="95eb05cc7efff9c7" providerId="LiveId" clId="{C978FA4A-0073-4017-9C58-5C3809DC1E38}" dt="2025-12-10T06:40:05.119" v="14" actId="1076"/>
          <ac:picMkLst>
            <pc:docMk/>
            <pc:sldMk cId="0" sldId="262"/>
            <ac:picMk id="13" creationId="{00000000-0000-0000-0000-000000000000}"/>
          </ac:picMkLst>
        </pc:picChg>
        <pc:picChg chg="mod">
          <ac:chgData name="heo yun" userId="95eb05cc7efff9c7" providerId="LiveId" clId="{C978FA4A-0073-4017-9C58-5C3809DC1E38}" dt="2025-12-10T06:40:05.119" v="14" actId="1076"/>
          <ac:picMkLst>
            <pc:docMk/>
            <pc:sldMk cId="0" sldId="262"/>
            <ac:picMk id="16" creationId="{00000000-0000-0000-0000-000000000000}"/>
          </ac:picMkLst>
        </pc:picChg>
      </pc:sldChg>
      <pc:sldChg chg="modSp mod">
        <pc:chgData name="heo yun" userId="95eb05cc7efff9c7" providerId="LiveId" clId="{C978FA4A-0073-4017-9C58-5C3809DC1E38}" dt="2025-12-10T07:05:06.389" v="570" actId="2711"/>
        <pc:sldMkLst>
          <pc:docMk/>
          <pc:sldMk cId="0" sldId="263"/>
        </pc:sldMkLst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3" creationId="{00000000-0000-0000-0000-000000000000}"/>
          </ac:spMkLst>
        </pc:spChg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4" creationId="{00000000-0000-0000-0000-000000000000}"/>
          </ac:spMkLst>
        </pc:spChg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6" creationId="{00000000-0000-0000-0000-000000000000}"/>
          </ac:spMkLst>
        </pc:spChg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7" creationId="{00000000-0000-0000-0000-000000000000}"/>
          </ac:spMkLst>
        </pc:spChg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8" creationId="{00000000-0000-0000-0000-000000000000}"/>
          </ac:spMkLst>
        </pc:spChg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12" creationId="{00000000-0000-0000-0000-000000000000}"/>
          </ac:spMkLst>
        </pc:spChg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14" creationId="{00000000-0000-0000-0000-000000000000}"/>
          </ac:spMkLst>
        </pc:spChg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16" creationId="{00000000-0000-0000-0000-000000000000}"/>
          </ac:spMkLst>
        </pc:spChg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18" creationId="{00000000-0000-0000-0000-000000000000}"/>
          </ac:spMkLst>
        </pc:spChg>
        <pc:spChg chg="mod">
          <ac:chgData name="heo yun" userId="95eb05cc7efff9c7" providerId="LiveId" clId="{C978FA4A-0073-4017-9C58-5C3809DC1E38}" dt="2025-12-10T07:05:06.389" v="570" actId="2711"/>
          <ac:spMkLst>
            <pc:docMk/>
            <pc:sldMk cId="0" sldId="263"/>
            <ac:spMk id="19" creationId="{00000000-0000-0000-0000-000000000000}"/>
          </ac:spMkLst>
        </pc:spChg>
      </pc:sldChg>
      <pc:sldChg chg="addSp delSp modSp new mod">
        <pc:chgData name="heo yun" userId="95eb05cc7efff9c7" providerId="LiveId" clId="{C978FA4A-0073-4017-9C58-5C3809DC1E38}" dt="2025-12-10T09:00:44.949" v="934" actId="14100"/>
        <pc:sldMkLst>
          <pc:docMk/>
          <pc:sldMk cId="1329074078" sldId="264"/>
        </pc:sldMkLst>
        <pc:spChg chg="add mod">
          <ac:chgData name="heo yun" userId="95eb05cc7efff9c7" providerId="LiveId" clId="{C978FA4A-0073-4017-9C58-5C3809DC1E38}" dt="2025-12-10T08:42:30.422" v="637" actId="20577"/>
          <ac:spMkLst>
            <pc:docMk/>
            <pc:sldMk cId="1329074078" sldId="264"/>
            <ac:spMk id="4" creationId="{542CB766-BCA1-4CBF-6A9F-37428D55612B}"/>
          </ac:spMkLst>
        </pc:spChg>
        <pc:spChg chg="add mod">
          <ac:chgData name="heo yun" userId="95eb05cc7efff9c7" providerId="LiveId" clId="{C978FA4A-0073-4017-9C58-5C3809DC1E38}" dt="2025-12-10T08:51:58.963" v="781" actId="14100"/>
          <ac:spMkLst>
            <pc:docMk/>
            <pc:sldMk cId="1329074078" sldId="264"/>
            <ac:spMk id="7" creationId="{85F4DA83-F0E2-BBB3-6152-891986C76BDE}"/>
          </ac:spMkLst>
        </pc:spChg>
        <pc:spChg chg="add mod">
          <ac:chgData name="heo yun" userId="95eb05cc7efff9c7" providerId="LiveId" clId="{C978FA4A-0073-4017-9C58-5C3809DC1E38}" dt="2025-12-10T08:51:58.963" v="781" actId="14100"/>
          <ac:spMkLst>
            <pc:docMk/>
            <pc:sldMk cId="1329074078" sldId="264"/>
            <ac:spMk id="9" creationId="{DBF34E1B-EBBE-4C11-A347-4739A483CBE9}"/>
          </ac:spMkLst>
        </pc:spChg>
        <pc:spChg chg="add mod">
          <ac:chgData name="heo yun" userId="95eb05cc7efff9c7" providerId="LiveId" clId="{C978FA4A-0073-4017-9C58-5C3809DC1E38}" dt="2025-12-10T08:51:58.963" v="781" actId="14100"/>
          <ac:spMkLst>
            <pc:docMk/>
            <pc:sldMk cId="1329074078" sldId="264"/>
            <ac:spMk id="10" creationId="{3F3094F3-E7C0-DB6F-8416-969E5BAE68BE}"/>
          </ac:spMkLst>
        </pc:spChg>
        <pc:spChg chg="add mod">
          <ac:chgData name="heo yun" userId="95eb05cc7efff9c7" providerId="LiveId" clId="{C978FA4A-0073-4017-9C58-5C3809DC1E38}" dt="2025-12-10T08:51:58.963" v="781" actId="14100"/>
          <ac:spMkLst>
            <pc:docMk/>
            <pc:sldMk cId="1329074078" sldId="264"/>
            <ac:spMk id="11" creationId="{2762743D-8F76-26CF-B0EA-6075957C586D}"/>
          </ac:spMkLst>
        </pc:spChg>
        <pc:spChg chg="add mod">
          <ac:chgData name="heo yun" userId="95eb05cc7efff9c7" providerId="LiveId" clId="{C978FA4A-0073-4017-9C58-5C3809DC1E38}" dt="2025-12-10T08:51:58.963" v="781" actId="14100"/>
          <ac:spMkLst>
            <pc:docMk/>
            <pc:sldMk cId="1329074078" sldId="264"/>
            <ac:spMk id="12" creationId="{EF465EA0-A02F-7664-008C-DF93665B1DA7}"/>
          </ac:spMkLst>
        </pc:spChg>
        <pc:spChg chg="add mod">
          <ac:chgData name="heo yun" userId="95eb05cc7efff9c7" providerId="LiveId" clId="{C978FA4A-0073-4017-9C58-5C3809DC1E38}" dt="2025-12-10T09:00:40.385" v="932" actId="14100"/>
          <ac:spMkLst>
            <pc:docMk/>
            <pc:sldMk cId="1329074078" sldId="264"/>
            <ac:spMk id="13" creationId="{7FDFD7F5-BDD5-1086-438A-9253E8374E8C}"/>
          </ac:spMkLst>
        </pc:spChg>
        <pc:spChg chg="add mod">
          <ac:chgData name="heo yun" userId="95eb05cc7efff9c7" providerId="LiveId" clId="{C978FA4A-0073-4017-9C58-5C3809DC1E38}" dt="2025-12-10T08:59:59.505" v="917" actId="1076"/>
          <ac:spMkLst>
            <pc:docMk/>
            <pc:sldMk cId="1329074078" sldId="264"/>
            <ac:spMk id="15" creationId="{8E794AFA-B89D-3596-ABBA-CF0492A1934E}"/>
          </ac:spMkLst>
        </pc:spChg>
        <pc:spChg chg="add mod">
          <ac:chgData name="heo yun" userId="95eb05cc7efff9c7" providerId="LiveId" clId="{C978FA4A-0073-4017-9C58-5C3809DC1E38}" dt="2025-12-10T09:00:36.757" v="931" actId="14100"/>
          <ac:spMkLst>
            <pc:docMk/>
            <pc:sldMk cId="1329074078" sldId="264"/>
            <ac:spMk id="16" creationId="{72134862-CF2B-D605-3045-ECD718A1D03F}"/>
          </ac:spMkLst>
        </pc:spChg>
        <pc:spChg chg="add mod">
          <ac:chgData name="heo yun" userId="95eb05cc7efff9c7" providerId="LiveId" clId="{C978FA4A-0073-4017-9C58-5C3809DC1E38}" dt="2025-12-10T09:00:31.619" v="930" actId="20577"/>
          <ac:spMkLst>
            <pc:docMk/>
            <pc:sldMk cId="1329074078" sldId="264"/>
            <ac:spMk id="17" creationId="{5C8F174E-8569-DC0C-0CEC-9F33293222A0}"/>
          </ac:spMkLst>
        </pc:spChg>
        <pc:spChg chg="add mod">
          <ac:chgData name="heo yun" userId="95eb05cc7efff9c7" providerId="LiveId" clId="{C978FA4A-0073-4017-9C58-5C3809DC1E38}" dt="2025-12-10T09:00:44.949" v="934" actId="14100"/>
          <ac:spMkLst>
            <pc:docMk/>
            <pc:sldMk cId="1329074078" sldId="264"/>
            <ac:spMk id="18" creationId="{37AA4876-6DC9-B1F1-53D4-E5D4F2C84A9C}"/>
          </ac:spMkLst>
        </pc:spChg>
        <pc:spChg chg="add mod">
          <ac:chgData name="heo yun" userId="95eb05cc7efff9c7" providerId="LiveId" clId="{C978FA4A-0073-4017-9C58-5C3809DC1E38}" dt="2025-12-10T09:00:24.431" v="927" actId="1036"/>
          <ac:spMkLst>
            <pc:docMk/>
            <pc:sldMk cId="1329074078" sldId="264"/>
            <ac:spMk id="20" creationId="{CA7C854E-4924-6AF9-28FF-FA440110E2EA}"/>
          </ac:spMkLst>
        </pc:spChg>
        <pc:spChg chg="add mod">
          <ac:chgData name="heo yun" userId="95eb05cc7efff9c7" providerId="LiveId" clId="{C978FA4A-0073-4017-9C58-5C3809DC1E38}" dt="2025-12-10T09:00:42.881" v="933" actId="14100"/>
          <ac:spMkLst>
            <pc:docMk/>
            <pc:sldMk cId="1329074078" sldId="264"/>
            <ac:spMk id="21" creationId="{748CC2CD-6218-B8D8-94A9-D24DA2C201A3}"/>
          </ac:spMkLst>
        </pc:spChg>
        <pc:spChg chg="add mod">
          <ac:chgData name="heo yun" userId="95eb05cc7efff9c7" providerId="LiveId" clId="{C978FA4A-0073-4017-9C58-5C3809DC1E38}" dt="2025-12-10T09:00:28.637" v="928" actId="20577"/>
          <ac:spMkLst>
            <pc:docMk/>
            <pc:sldMk cId="1329074078" sldId="264"/>
            <ac:spMk id="22" creationId="{9A642960-6246-D423-C553-CDA5CF6532DD}"/>
          </ac:spMkLst>
        </pc:spChg>
        <pc:picChg chg="add del mod">
          <ac:chgData name="heo yun" userId="95eb05cc7efff9c7" providerId="LiveId" clId="{C978FA4A-0073-4017-9C58-5C3809DC1E38}" dt="2025-12-10T08:51:32.373" v="778" actId="478"/>
          <ac:picMkLst>
            <pc:docMk/>
            <pc:sldMk cId="1329074078" sldId="264"/>
            <ac:picMk id="3" creationId="{7C82C7D4-AB8D-3C6F-553A-0D5D955AC465}"/>
          </ac:picMkLst>
        </pc:picChg>
        <pc:picChg chg="add del mod">
          <ac:chgData name="heo yun" userId="95eb05cc7efff9c7" providerId="LiveId" clId="{C978FA4A-0073-4017-9C58-5C3809DC1E38}" dt="2025-12-10T08:46:51.974" v="673" actId="478"/>
          <ac:picMkLst>
            <pc:docMk/>
            <pc:sldMk cId="1329074078" sldId="264"/>
            <ac:picMk id="6" creationId="{A1FDE9DD-374D-9DF9-8A53-6954C344FF16}"/>
          </ac:picMkLst>
        </pc:picChg>
        <pc:picChg chg="add mod">
          <ac:chgData name="heo yun" userId="95eb05cc7efff9c7" providerId="LiveId" clId="{C978FA4A-0073-4017-9C58-5C3809DC1E38}" dt="2025-12-10T08:51:58.963" v="781" actId="14100"/>
          <ac:picMkLst>
            <pc:docMk/>
            <pc:sldMk cId="1329074078" sldId="264"/>
            <ac:picMk id="8" creationId="{6CCE6C25-1E09-F31C-42E5-4E891E887350}"/>
          </ac:picMkLst>
        </pc:picChg>
        <pc:picChg chg="add mod">
          <ac:chgData name="heo yun" userId="95eb05cc7efff9c7" providerId="LiveId" clId="{C978FA4A-0073-4017-9C58-5C3809DC1E38}" dt="2025-12-10T08:59:59.505" v="917" actId="1076"/>
          <ac:picMkLst>
            <pc:docMk/>
            <pc:sldMk cId="1329074078" sldId="264"/>
            <ac:picMk id="14" creationId="{0625F9BD-E123-2ABD-FE76-9F4262758521}"/>
          </ac:picMkLst>
        </pc:picChg>
        <pc:picChg chg="add mod">
          <ac:chgData name="heo yun" userId="95eb05cc7efff9c7" providerId="LiveId" clId="{C978FA4A-0073-4017-9C58-5C3809DC1E38}" dt="2025-12-10T09:00:24.431" v="927" actId="1036"/>
          <ac:picMkLst>
            <pc:docMk/>
            <pc:sldMk cId="1329074078" sldId="264"/>
            <ac:picMk id="19" creationId="{402F3318-3AFF-7C9C-6696-3E11DD25706A}"/>
          </ac:picMkLst>
        </pc:picChg>
      </pc:sldChg>
      <pc:sldChg chg="addSp delSp modSp new mod">
        <pc:chgData name="heo yun" userId="95eb05cc7efff9c7" providerId="LiveId" clId="{C978FA4A-0073-4017-9C58-5C3809DC1E38}" dt="2025-12-10T08:52:11.698" v="783" actId="1076"/>
        <pc:sldMkLst>
          <pc:docMk/>
          <pc:sldMk cId="3617644252" sldId="265"/>
        </pc:sldMkLst>
        <pc:spChg chg="add mod">
          <ac:chgData name="heo yun" userId="95eb05cc7efff9c7" providerId="LiveId" clId="{C978FA4A-0073-4017-9C58-5C3809DC1E38}" dt="2025-12-10T08:52:11.698" v="783" actId="1076"/>
          <ac:spMkLst>
            <pc:docMk/>
            <pc:sldMk cId="3617644252" sldId="265"/>
            <ac:spMk id="2" creationId="{B35A7366-E0E9-99B1-4C5E-77FDD59555E9}"/>
          </ac:spMkLst>
        </pc:spChg>
        <pc:spChg chg="add mod">
          <ac:chgData name="heo yun" userId="95eb05cc7efff9c7" providerId="LiveId" clId="{C978FA4A-0073-4017-9C58-5C3809DC1E38}" dt="2025-12-10T08:50:38.713" v="761" actId="14100"/>
          <ac:spMkLst>
            <pc:docMk/>
            <pc:sldMk cId="3617644252" sldId="265"/>
            <ac:spMk id="9" creationId="{DAF4985C-7BC1-0E05-2591-ECF563FE3746}"/>
          </ac:spMkLst>
        </pc:spChg>
        <pc:spChg chg="add mod">
          <ac:chgData name="heo yun" userId="95eb05cc7efff9c7" providerId="LiveId" clId="{C978FA4A-0073-4017-9C58-5C3809DC1E38}" dt="2025-12-10T08:49:53.365" v="750" actId="1076"/>
          <ac:spMkLst>
            <pc:docMk/>
            <pc:sldMk cId="3617644252" sldId="265"/>
            <ac:spMk id="11" creationId="{CAC0CBFE-2BDD-4B00-FB9F-17D946FEC5FB}"/>
          </ac:spMkLst>
        </pc:spChg>
        <pc:spChg chg="add del mod">
          <ac:chgData name="heo yun" userId="95eb05cc7efff9c7" providerId="LiveId" clId="{C978FA4A-0073-4017-9C58-5C3809DC1E38}" dt="2025-12-10T08:48:40.173" v="737" actId="478"/>
          <ac:spMkLst>
            <pc:docMk/>
            <pc:sldMk cId="3617644252" sldId="265"/>
            <ac:spMk id="12" creationId="{8E1684C8-3064-593D-D9A1-ED46C4DFF33C}"/>
          </ac:spMkLst>
        </pc:spChg>
        <pc:spChg chg="add mod">
          <ac:chgData name="heo yun" userId="95eb05cc7efff9c7" providerId="LiveId" clId="{C978FA4A-0073-4017-9C58-5C3809DC1E38}" dt="2025-12-10T08:49:58.978" v="752" actId="14100"/>
          <ac:spMkLst>
            <pc:docMk/>
            <pc:sldMk cId="3617644252" sldId="265"/>
            <ac:spMk id="13" creationId="{99DAAE05-9514-C2C1-C0EB-0D337C56A871}"/>
          </ac:spMkLst>
        </pc:spChg>
        <pc:spChg chg="add mod">
          <ac:chgData name="heo yun" userId="95eb05cc7efff9c7" providerId="LiveId" clId="{C978FA4A-0073-4017-9C58-5C3809DC1E38}" dt="2025-12-10T08:51:03.207" v="766" actId="20577"/>
          <ac:spMkLst>
            <pc:docMk/>
            <pc:sldMk cId="3617644252" sldId="265"/>
            <ac:spMk id="14" creationId="{BB1F3871-881B-2683-39C6-EC43BE199A53}"/>
          </ac:spMkLst>
        </pc:spChg>
        <pc:spChg chg="add mod">
          <ac:chgData name="heo yun" userId="95eb05cc7efff9c7" providerId="LiveId" clId="{C978FA4A-0073-4017-9C58-5C3809DC1E38}" dt="2025-12-10T08:50:45.075" v="762" actId="14100"/>
          <ac:spMkLst>
            <pc:docMk/>
            <pc:sldMk cId="3617644252" sldId="265"/>
            <ac:spMk id="15" creationId="{C4CB8F49-20D7-41BB-5B9E-C90F21FEC5CC}"/>
          </ac:spMkLst>
        </pc:spChg>
        <pc:spChg chg="add mod">
          <ac:chgData name="heo yun" userId="95eb05cc7efff9c7" providerId="LiveId" clId="{C978FA4A-0073-4017-9C58-5C3809DC1E38}" dt="2025-12-10T08:50:26.936" v="758" actId="1076"/>
          <ac:spMkLst>
            <pc:docMk/>
            <pc:sldMk cId="3617644252" sldId="265"/>
            <ac:spMk id="17" creationId="{991895BC-A214-4A81-4251-2369C0AE2761}"/>
          </ac:spMkLst>
        </pc:spChg>
        <pc:spChg chg="add del mod">
          <ac:chgData name="heo yun" userId="95eb05cc7efff9c7" providerId="LiveId" clId="{C978FA4A-0073-4017-9C58-5C3809DC1E38}" dt="2025-12-10T08:50:21.511" v="757" actId="478"/>
          <ac:spMkLst>
            <pc:docMk/>
            <pc:sldMk cId="3617644252" sldId="265"/>
            <ac:spMk id="18" creationId="{490315C8-853E-324D-2B00-D4746A96733B}"/>
          </ac:spMkLst>
        </pc:spChg>
        <pc:spChg chg="add mod">
          <ac:chgData name="heo yun" userId="95eb05cc7efff9c7" providerId="LiveId" clId="{C978FA4A-0073-4017-9C58-5C3809DC1E38}" dt="2025-12-10T08:50:34.963" v="760" actId="14100"/>
          <ac:spMkLst>
            <pc:docMk/>
            <pc:sldMk cId="3617644252" sldId="265"/>
            <ac:spMk id="19" creationId="{D704BEF9-3824-6AF1-D6EA-53F9F3652BB1}"/>
          </ac:spMkLst>
        </pc:spChg>
        <pc:spChg chg="add mod">
          <ac:chgData name="heo yun" userId="95eb05cc7efff9c7" providerId="LiveId" clId="{C978FA4A-0073-4017-9C58-5C3809DC1E38}" dt="2025-12-10T08:51:26.263" v="777" actId="14100"/>
          <ac:spMkLst>
            <pc:docMk/>
            <pc:sldMk cId="3617644252" sldId="265"/>
            <ac:spMk id="20" creationId="{EF60FD14-4717-F692-1D9C-91EBB5BF12C9}"/>
          </ac:spMkLst>
        </pc:spChg>
        <pc:picChg chg="add del">
          <ac:chgData name="heo yun" userId="95eb05cc7efff9c7" providerId="LiveId" clId="{C978FA4A-0073-4017-9C58-5C3809DC1E38}" dt="2025-12-10T08:47:38.684" v="715" actId="22"/>
          <ac:picMkLst>
            <pc:docMk/>
            <pc:sldMk cId="3617644252" sldId="265"/>
            <ac:picMk id="4" creationId="{3B82067A-0970-8D64-8880-DCA334C87967}"/>
          </ac:picMkLst>
        </pc:picChg>
        <pc:picChg chg="add del">
          <ac:chgData name="heo yun" userId="95eb05cc7efff9c7" providerId="LiveId" clId="{C978FA4A-0073-4017-9C58-5C3809DC1E38}" dt="2025-12-10T08:47:42.774" v="717" actId="22"/>
          <ac:picMkLst>
            <pc:docMk/>
            <pc:sldMk cId="3617644252" sldId="265"/>
            <ac:picMk id="6" creationId="{D2D9EC0C-8153-A096-62B3-FD8D5377B02E}"/>
          </ac:picMkLst>
        </pc:picChg>
        <pc:picChg chg="add del mod">
          <ac:chgData name="heo yun" userId="95eb05cc7efff9c7" providerId="LiveId" clId="{C978FA4A-0073-4017-9C58-5C3809DC1E38}" dt="2025-12-10T08:48:03.374" v="726" actId="478"/>
          <ac:picMkLst>
            <pc:docMk/>
            <pc:sldMk cId="3617644252" sldId="265"/>
            <ac:picMk id="8" creationId="{C7B150C8-20B0-5C73-80CB-8084EEB39B6A}"/>
          </ac:picMkLst>
        </pc:picChg>
        <pc:picChg chg="add mod">
          <ac:chgData name="heo yun" userId="95eb05cc7efff9c7" providerId="LiveId" clId="{C978FA4A-0073-4017-9C58-5C3809DC1E38}" dt="2025-12-10T08:49:53.365" v="750" actId="1076"/>
          <ac:picMkLst>
            <pc:docMk/>
            <pc:sldMk cId="3617644252" sldId="265"/>
            <ac:picMk id="10" creationId="{686AF4CF-9720-1B3B-A6B6-974A9F4DA5EA}"/>
          </ac:picMkLst>
        </pc:picChg>
        <pc:picChg chg="add mod">
          <ac:chgData name="heo yun" userId="95eb05cc7efff9c7" providerId="LiveId" clId="{C978FA4A-0073-4017-9C58-5C3809DC1E38}" dt="2025-12-10T08:50:26.936" v="758" actId="1076"/>
          <ac:picMkLst>
            <pc:docMk/>
            <pc:sldMk cId="3617644252" sldId="265"/>
            <ac:picMk id="16" creationId="{613AC164-C0E3-FBF0-EF4A-5590C3BD70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7217"/>
            <a:ext cx="64244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Spring 기반 GameHub </a:t>
            </a:r>
            <a:endParaRPr lang="en-US" sz="42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4659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게시판 개발 보고서</a:t>
            </a:r>
            <a:endParaRPr lang="en-US" sz="4200" dirty="0">
              <a:latin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00232" y="7572720"/>
            <a:ext cx="4512802" cy="53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202241408 </a:t>
            </a:r>
            <a:r>
              <a:rPr lang="ko-KR" altLang="en-US" sz="24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허윤</a:t>
            </a:r>
            <a:endParaRPr lang="en-US" sz="2400" dirty="0">
              <a:latin typeface="+mn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3B51D56-FDA8-59D4-6EF2-3399C9EC82D0}"/>
              </a:ext>
            </a:extLst>
          </p:cNvPr>
          <p:cNvSpPr/>
          <p:nvPr/>
        </p:nvSpPr>
        <p:spPr>
          <a:xfrm>
            <a:off x="793789" y="379726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조회수, 대댓글, 사용자 피드백 기능이 추가된 커뮤니티 게시판</a:t>
            </a:r>
            <a:endParaRPr lang="en-US" sz="2200" dirty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370" y="463748"/>
            <a:ext cx="4214932" cy="526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+mj-ea"/>
                <a:ea typeface="+mj-ea"/>
                <a:cs typeface="Unbounded Bold" pitchFamily="34" charset="-120"/>
              </a:rPr>
              <a:t>프로젝트 결론 및 소감</a:t>
            </a:r>
            <a:endParaRPr lang="en-US" sz="3300" dirty="0">
              <a:latin typeface="+mj-ea"/>
              <a:ea typeface="+mj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74370" y="1327785"/>
            <a:ext cx="6556534" cy="1256228"/>
          </a:xfrm>
          <a:prstGeom prst="roundRect">
            <a:avLst>
              <a:gd name="adj" fmla="val 5637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0583" y="1503998"/>
            <a:ext cx="210740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+mj-ea"/>
                <a:ea typeface="+mj-ea"/>
                <a:cs typeface="Unbounded Bold" pitchFamily="34" charset="-120"/>
              </a:rPr>
              <a:t>핵심 성과</a:t>
            </a:r>
            <a:endParaRPr lang="en-US" sz="1650" dirty="0">
              <a:latin typeface="+mj-ea"/>
              <a:ea typeface="+mj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850583" y="1868448"/>
            <a:ext cx="620410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+mj-ea"/>
                <a:ea typeface="+mj-ea"/>
                <a:cs typeface="Open Sans" pitchFamily="34" charset="-120"/>
              </a:rPr>
              <a:t>단순히 기능 구현을 넘어, 사용자 경험을 개선하는 기능(대댓글, 모달)과 데이터 안정성을 높이는 기술(트랜잭션)을 성공적으로 적용했습니다.</a:t>
            </a:r>
            <a:endParaRPr lang="en-US" sz="1300" dirty="0">
              <a:latin typeface="+mj-ea"/>
              <a:ea typeface="+mj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399496" y="1327785"/>
            <a:ext cx="6556534" cy="1256228"/>
          </a:xfrm>
          <a:prstGeom prst="roundRect">
            <a:avLst>
              <a:gd name="adj" fmla="val 5637"/>
            </a:avLst>
          </a:prstGeom>
          <a:solidFill>
            <a:srgbClr val="192248"/>
          </a:solidFill>
          <a:ln w="7620">
            <a:solidFill>
              <a:srgbClr val="323B61"/>
            </a:solidFill>
            <a:prstDash val="solid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75709" y="1503998"/>
            <a:ext cx="210740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+mj-ea"/>
                <a:ea typeface="+mj-ea"/>
                <a:cs typeface="Unbounded Bold" pitchFamily="34" charset="-120"/>
              </a:rPr>
              <a:t>습득 기술</a:t>
            </a:r>
            <a:endParaRPr lang="en-US" sz="1650" dirty="0">
              <a:latin typeface="+mj-ea"/>
              <a:ea typeface="+mj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75709" y="1868448"/>
            <a:ext cx="620410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+mj-ea"/>
                <a:ea typeface="+mj-ea"/>
                <a:cs typeface="Open Sans" pitchFamily="34" charset="-120"/>
              </a:rPr>
              <a:t>Spring의 서비스 구조 이해, MyBatis를 이용한 DB 연동, 웹 통신(AJAX) 활용 능력이 크게 향상되었습니다.</a:t>
            </a:r>
            <a:endParaRPr lang="en-US" sz="1300" dirty="0">
              <a:latin typeface="+mj-ea"/>
              <a:ea typeface="+mj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674370" y="2836902"/>
            <a:ext cx="3371969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+mj-ea"/>
                <a:ea typeface="+mj-ea"/>
                <a:cs typeface="Unbounded Bold" pitchFamily="34" charset="-120"/>
              </a:rPr>
              <a:t>주요 개선 사항 요약</a:t>
            </a:r>
            <a:endParaRPr lang="en-US" sz="2650" dirty="0">
              <a:latin typeface="+mj-ea"/>
              <a:ea typeface="+mj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905125" y="4607123"/>
            <a:ext cx="2073593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+mj-ea"/>
                <a:ea typeface="+mj-ea"/>
                <a:cs typeface="Unbounded Bold" pitchFamily="34" charset="-120"/>
              </a:rPr>
              <a:t>3</a:t>
            </a:r>
            <a:endParaRPr lang="en-US" sz="3300" dirty="0">
              <a:latin typeface="+mj-ea"/>
              <a:ea typeface="+mj-ea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597" y="3553420"/>
            <a:ext cx="2528888" cy="252888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2888337" y="6293048"/>
            <a:ext cx="210740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+mj-ea"/>
                <a:ea typeface="+mj-ea"/>
                <a:cs typeface="Unbounded Bold" pitchFamily="34" charset="-120"/>
              </a:rPr>
              <a:t>핵심 기능</a:t>
            </a:r>
            <a:endParaRPr lang="en-US" sz="1650" dirty="0">
              <a:latin typeface="+mj-ea"/>
              <a:ea typeface="+mj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74370" y="6657499"/>
            <a:ext cx="6535460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+mj-ea"/>
                <a:ea typeface="+mj-ea"/>
                <a:cs typeface="Open Sans" pitchFamily="34" charset="-120"/>
              </a:rPr>
              <a:t>조회수, 대댓글, 모달 피드백</a:t>
            </a:r>
            <a:endParaRPr lang="en-US" sz="1300" dirty="0">
              <a:latin typeface="+mj-ea"/>
              <a:ea typeface="+mj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651325" y="4607123"/>
            <a:ext cx="2073593" cy="421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+mj-ea"/>
                <a:ea typeface="+mj-ea"/>
                <a:cs typeface="Unbounded Bold" pitchFamily="34" charset="-120"/>
              </a:rPr>
              <a:t>4</a:t>
            </a:r>
            <a:endParaRPr lang="en-US" sz="3300" dirty="0">
              <a:latin typeface="+mj-ea"/>
              <a:ea typeface="+mj-ea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797" y="3553420"/>
            <a:ext cx="2528888" cy="252888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634537" y="6293048"/>
            <a:ext cx="210740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+mj-ea"/>
                <a:ea typeface="+mj-ea"/>
                <a:cs typeface="Unbounded Bold" pitchFamily="34" charset="-120"/>
              </a:rPr>
              <a:t>핵심 기술</a:t>
            </a:r>
            <a:endParaRPr lang="en-US" sz="1650" dirty="0">
              <a:latin typeface="+mj-ea"/>
              <a:ea typeface="+mj-ea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420570" y="6657499"/>
            <a:ext cx="6535460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+mj-ea"/>
                <a:ea typeface="+mj-ea"/>
                <a:cs typeface="Open Sans" pitchFamily="34" charset="-120"/>
              </a:rPr>
              <a:t>Spring, MyBatis, JSP, AJAX</a:t>
            </a:r>
            <a:endParaRPr lang="en-US" sz="1300" dirty="0">
              <a:latin typeface="+mj-ea"/>
              <a:ea typeface="+mj-ea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927259" y="7306508"/>
            <a:ext cx="1302877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+mj-ea"/>
                <a:ea typeface="+mj-ea"/>
                <a:cs typeface="Open Sans" pitchFamily="34" charset="-120"/>
              </a:rPr>
              <a:t>이번 프로젝트를 통해 실무에서 요구되는 사용자 중심 개발과 안정적인 시스템 구축 능력을 모두 갖추게 되었습니다.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674370" y="7116842"/>
            <a:ext cx="22860" cy="64901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프로젝트 개요</a:t>
            </a:r>
            <a:endParaRPr lang="en-US" sz="39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6289" y="249549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기존 게시판 CRUD </a:t>
            </a:r>
            <a:r>
              <a:rPr lang="en-US" sz="25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기능</a:t>
            </a:r>
            <a:r>
              <a:rPr lang="en-US" sz="25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25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확장</a:t>
            </a:r>
            <a:endParaRPr lang="en-US" sz="2500" dirty="0">
              <a:latin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69007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sz="25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추가 기능</a:t>
            </a:r>
            <a:r>
              <a:rPr lang="en-US" sz="25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을 </a:t>
            </a:r>
            <a:r>
              <a:rPr lang="en-US" sz="25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구현</a:t>
            </a:r>
            <a:endParaRPr lang="en-US" sz="2500" dirty="0">
              <a:solidFill>
                <a:srgbClr val="333F70"/>
              </a:solidFill>
              <a:latin typeface="+mn-ea"/>
              <a:cs typeface="Open San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Spring &amp; MyBatis 로 안정적인 백엔드 시스템을 구축</a:t>
            </a:r>
            <a:endParaRPr lang="en-US" sz="2500" dirty="0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693007" y="457366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AJAX를 통해 사용자 인터페이스를 개선</a:t>
            </a:r>
            <a:endParaRPr lang="en-US" sz="2500" dirty="0">
              <a:latin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6287" y="545004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실제 사용자 경험을 높이는 것에 중점을 두었습니다.</a:t>
            </a:r>
            <a:endParaRPr lang="en-US" sz="2500" dirty="0">
              <a:latin typeface="+mn-ea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1651516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868" y="451604"/>
            <a:ext cx="4105632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페이징 및 검색 기능</a:t>
            </a:r>
            <a:endParaRPr lang="en-US" sz="32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8" y="1395770"/>
            <a:ext cx="3549209" cy="3549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71737" y="1425727"/>
            <a:ext cx="2619618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복합 검색 시스템</a:t>
            </a:r>
            <a:endParaRPr lang="en-US" sz="25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4949904" y="2064475"/>
            <a:ext cx="8326310" cy="52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복잡한 조건(제목+내용+작성자)</a:t>
            </a:r>
            <a:r>
              <a:rPr lang="en-US" sz="20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으로</a:t>
            </a: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검색</a:t>
            </a: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가</a:t>
            </a:r>
            <a:r>
              <a:rPr lang="ko-KR" alt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능 및</a:t>
            </a: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페이지</a:t>
            </a: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이동</a:t>
            </a: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구현</a:t>
            </a:r>
            <a:endParaRPr lang="en-US" sz="200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49904" y="2705812"/>
            <a:ext cx="8326310" cy="52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제목, 내용, 작성자 기준 통합 검색</a:t>
            </a:r>
            <a:endParaRPr lang="en-US" sz="20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4949904" y="3299954"/>
            <a:ext cx="8326310" cy="52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직관적인 페이지네이션 UI</a:t>
            </a:r>
            <a:endParaRPr lang="en-US" sz="20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49904" y="3960323"/>
            <a:ext cx="8326310" cy="52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검색 조건 유지 기능</a:t>
            </a:r>
            <a:endParaRPr lang="en-US" sz="20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49904" y="4551771"/>
            <a:ext cx="8326310" cy="52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20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빠른 결과 표시</a:t>
            </a:r>
            <a:endParaRPr lang="en-US" sz="2000" dirty="0">
              <a:latin typeface="+mn-ea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938" y="5914311"/>
            <a:ext cx="410528" cy="4105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93061" y="6039412"/>
            <a:ext cx="205275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통합 검색</a:t>
            </a:r>
            <a:endParaRPr lang="en-US" sz="2500" dirty="0">
              <a:latin typeface="+mn-ea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47938" y="6683895"/>
            <a:ext cx="4301966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제목, 내용, </a:t>
            </a: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작성자를</a:t>
            </a: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동시</a:t>
            </a: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검색</a:t>
            </a:r>
            <a:endParaRPr lang="en-US" dirty="0">
              <a:latin typeface="+mn-ea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5168" y="5914311"/>
            <a:ext cx="410528" cy="41052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877063" y="6039412"/>
            <a:ext cx="205275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편리한 페이징</a:t>
            </a:r>
            <a:endParaRPr lang="en-US" sz="2500" dirty="0">
              <a:latin typeface="+mn-ea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5155168" y="6683895"/>
            <a:ext cx="4302085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대량의 게시물도 페이지 </a:t>
            </a: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단위로</a:t>
            </a: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ko-KR" alt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분할</a:t>
            </a:r>
            <a:endParaRPr lang="en-US" altLang="ko-KR" dirty="0">
              <a:solidFill>
                <a:srgbClr val="333F70"/>
              </a:solidFill>
              <a:latin typeface="+mn-ea"/>
              <a:cs typeface="Open Sans" pitchFamily="34" charset="-120"/>
            </a:endParaRPr>
          </a:p>
          <a:p>
            <a:pPr marL="0" indent="0" algn="l">
              <a:lnSpc>
                <a:spcPts val="2050"/>
              </a:lnSpc>
              <a:buNone/>
            </a:pP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빠르고</a:t>
            </a: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편리하게 </a:t>
            </a: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탐색</a:t>
            </a: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가능</a:t>
            </a:r>
            <a:endParaRPr lang="en-US" dirty="0">
              <a:latin typeface="+mn-ea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2517" y="5914311"/>
            <a:ext cx="410528" cy="41052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384412" y="6039412"/>
            <a:ext cx="205275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조건 유지</a:t>
            </a:r>
            <a:endParaRPr lang="en-US" sz="2500" dirty="0">
              <a:latin typeface="+mn-ea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9662517" y="6683895"/>
            <a:ext cx="4301966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검색 조건이 페이지 이동 </a:t>
            </a: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시에도</a:t>
            </a: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유지</a:t>
            </a:r>
            <a:endParaRPr lang="en-US" dirty="0">
              <a:solidFill>
                <a:srgbClr val="333F70"/>
              </a:solidFill>
              <a:latin typeface="+mn-ea"/>
              <a:cs typeface="Open Sans" pitchFamily="34" charset="-120"/>
            </a:endParaRPr>
          </a:p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연속적인 </a:t>
            </a:r>
            <a:r>
              <a:rPr lang="en-US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탐색이</a:t>
            </a:r>
            <a:r>
              <a:rPr 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가</a:t>
            </a:r>
            <a:r>
              <a:rPr lang="ko-KR" altLang="en-US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능</a:t>
            </a:r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9803" y="494109"/>
            <a:ext cx="4564023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프로젝트 요약 및 추가 기능 소개</a:t>
            </a:r>
            <a:endParaRPr lang="en-US" sz="2700" dirty="0">
              <a:latin typeface="+mn-ea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956815" y="1171781"/>
            <a:ext cx="8037195" cy="1365885"/>
          </a:xfrm>
          <a:prstGeom prst="roundRect">
            <a:avLst>
              <a:gd name="adj" fmla="val 42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102785" y="1317752"/>
            <a:ext cx="415052" cy="415052"/>
          </a:xfrm>
          <a:prstGeom prst="roundRect">
            <a:avLst>
              <a:gd name="adj" fmla="val 22028771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6966" y="1431932"/>
            <a:ext cx="186690" cy="1866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63807" y="1462888"/>
            <a:ext cx="172938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핵심 목표</a:t>
            </a:r>
            <a:endParaRPr lang="en-US" sz="2000" dirty="0">
              <a:latin typeface="+mn-ea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185772" y="1977759"/>
            <a:ext cx="7745254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기본 CRUD를 넘어 커뮤니티 활성화를 위한 3가지 핵심 개선 사항 구현</a:t>
            </a:r>
            <a:endParaRPr lang="en-US" sz="1600" dirty="0">
              <a:latin typeface="+mn-ea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925227" y="2762766"/>
            <a:ext cx="276701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추가된 주요 기능</a:t>
            </a:r>
            <a:endParaRPr lang="en-US" sz="2150" dirty="0">
              <a:latin typeface="+mn-ea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901516" y="3587402"/>
            <a:ext cx="172938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조회수 카운트</a:t>
            </a:r>
            <a:endParaRPr lang="en-US" sz="2000" dirty="0">
              <a:latin typeface="+mn-ea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6885267" y="4198274"/>
            <a:ext cx="364224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글 열람 시 자동으로 1 증가하여 인기 게시물 파악 가능</a:t>
            </a:r>
            <a:endParaRPr lang="en-US" sz="1600" dirty="0">
              <a:latin typeface="+mn-ea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6901515" y="4948795"/>
            <a:ext cx="172938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ko-KR" altLang="en-US" sz="20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댓글 </a:t>
            </a:r>
            <a:r>
              <a:rPr lang="en-US" altLang="ko-KR" sz="20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&amp; </a:t>
            </a:r>
            <a:r>
              <a:rPr lang="en-US" sz="2000" b="1" dirty="0" err="1">
                <a:solidFill>
                  <a:srgbClr val="333F70"/>
                </a:solidFill>
                <a:latin typeface="+mn-ea"/>
                <a:cs typeface="Unbounded Bold" pitchFamily="34" charset="-120"/>
              </a:rPr>
              <a:t>대댓글</a:t>
            </a:r>
            <a:r>
              <a:rPr lang="en-US" sz="20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 시스템</a:t>
            </a:r>
            <a:endParaRPr lang="en-US" sz="2000" dirty="0">
              <a:latin typeface="+mn-ea"/>
            </a:endParaRPr>
          </a:p>
        </p:txBody>
      </p:sp>
      <p:sp>
        <p:nvSpPr>
          <p:cNvPr id="26" name="Text 21"/>
          <p:cNvSpPr/>
          <p:nvPr/>
        </p:nvSpPr>
        <p:spPr>
          <a:xfrm>
            <a:off x="6925227" y="5509242"/>
            <a:ext cx="364224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댓글에 대한 답글 기능을 지원하여 깊이 있는 소통 가능</a:t>
            </a:r>
            <a:endParaRPr lang="en-US" sz="1600" dirty="0">
              <a:latin typeface="+mn-ea"/>
            </a:endParaRPr>
          </a:p>
        </p:txBody>
      </p:sp>
      <p:sp>
        <p:nvSpPr>
          <p:cNvPr id="30" name="Text 25"/>
          <p:cNvSpPr/>
          <p:nvPr/>
        </p:nvSpPr>
        <p:spPr>
          <a:xfrm>
            <a:off x="10046016" y="5405479"/>
            <a:ext cx="165973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Unbounded Bold" pitchFamily="34" charset="-120"/>
              </a:rPr>
              <a:t>3</a:t>
            </a:r>
            <a:endParaRPr lang="en-US" sz="1300" dirty="0">
              <a:latin typeface="+mn-ea"/>
            </a:endParaRPr>
          </a:p>
        </p:txBody>
      </p:sp>
      <p:sp>
        <p:nvSpPr>
          <p:cNvPr id="31" name="Text 26"/>
          <p:cNvSpPr/>
          <p:nvPr/>
        </p:nvSpPr>
        <p:spPr>
          <a:xfrm>
            <a:off x="6781200" y="6063247"/>
            <a:ext cx="1729383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완료 피드백 모달</a:t>
            </a:r>
            <a:endParaRPr lang="en-US" sz="2000" dirty="0">
              <a:latin typeface="+mn-ea"/>
            </a:endParaRPr>
          </a:p>
        </p:txBody>
      </p:sp>
      <p:sp>
        <p:nvSpPr>
          <p:cNvPr id="32" name="Text 27"/>
          <p:cNvSpPr/>
          <p:nvPr/>
        </p:nvSpPr>
        <p:spPr>
          <a:xfrm>
            <a:off x="6925227" y="6618035"/>
            <a:ext cx="7730014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등록/수정/삭제 결과를 즉시 알려주는 사용자 친화적 인터페이스</a:t>
            </a:r>
            <a:endParaRPr lang="en-US" sz="1600" dirty="0">
              <a:latin typeface="+mn-ea"/>
            </a:endParaRPr>
          </a:p>
        </p:txBody>
      </p:sp>
      <p:sp>
        <p:nvSpPr>
          <p:cNvPr id="33" name="Text 28"/>
          <p:cNvSpPr/>
          <p:nvPr/>
        </p:nvSpPr>
        <p:spPr>
          <a:xfrm>
            <a:off x="6039803" y="7514034"/>
            <a:ext cx="8037195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사용 기술:</a:t>
            </a:r>
            <a:r>
              <a:rPr lang="en-US" sz="105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Spring, MyBatis, JSP, AJAX (jQuery)</a:t>
            </a:r>
            <a:endParaRPr lang="en-US" sz="1050" dirty="0">
              <a:latin typeface="+mn-ea"/>
            </a:endParaRPr>
          </a:p>
        </p:txBody>
      </p:sp>
      <p:sp>
        <p:nvSpPr>
          <p:cNvPr id="37" name="Shape 18">
            <a:extLst>
              <a:ext uri="{FF2B5EF4-FFF2-40B4-BE49-F238E27FC236}">
                <a16:creationId xmlns:a16="http://schemas.microsoft.com/office/drawing/2014/main" id="{F59FF12C-5498-FB3E-74BF-D0C052452EE9}"/>
              </a:ext>
            </a:extLst>
          </p:cNvPr>
          <p:cNvSpPr/>
          <p:nvPr/>
        </p:nvSpPr>
        <p:spPr>
          <a:xfrm>
            <a:off x="6242815" y="6006042"/>
            <a:ext cx="415052" cy="415052"/>
          </a:xfrm>
          <a:prstGeom prst="roundRect">
            <a:avLst>
              <a:gd name="adj" fmla="val 220310"/>
            </a:avLst>
          </a:prstGeom>
          <a:solidFill>
            <a:srgbClr val="26A688"/>
          </a:solidFill>
          <a:ln/>
        </p:spPr>
        <p:txBody>
          <a:bodyPr/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 19">
            <a:extLst>
              <a:ext uri="{FF2B5EF4-FFF2-40B4-BE49-F238E27FC236}">
                <a16:creationId xmlns:a16="http://schemas.microsoft.com/office/drawing/2014/main" id="{8A8F30A3-5DF8-0274-BCB9-CF9F99173CA3}"/>
              </a:ext>
            </a:extLst>
          </p:cNvPr>
          <p:cNvSpPr/>
          <p:nvPr/>
        </p:nvSpPr>
        <p:spPr>
          <a:xfrm>
            <a:off x="7922365" y="5124713"/>
            <a:ext cx="165973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00" dirty="0">
              <a:latin typeface="+mn-ea"/>
            </a:endParaRPr>
          </a:p>
        </p:txBody>
      </p:sp>
      <p:sp>
        <p:nvSpPr>
          <p:cNvPr id="39" name="Shape 18">
            <a:extLst>
              <a:ext uri="{FF2B5EF4-FFF2-40B4-BE49-F238E27FC236}">
                <a16:creationId xmlns:a16="http://schemas.microsoft.com/office/drawing/2014/main" id="{9286268B-3CAD-464E-6A4F-9D06C591A23A}"/>
              </a:ext>
            </a:extLst>
          </p:cNvPr>
          <p:cNvSpPr/>
          <p:nvPr/>
        </p:nvSpPr>
        <p:spPr>
          <a:xfrm>
            <a:off x="6249860" y="4747884"/>
            <a:ext cx="415052" cy="415052"/>
          </a:xfrm>
          <a:prstGeom prst="roundRect">
            <a:avLst>
              <a:gd name="adj" fmla="val 220310"/>
            </a:avLst>
          </a:prstGeom>
          <a:solidFill>
            <a:srgbClr val="26A688"/>
          </a:solidFill>
          <a:ln/>
        </p:spPr>
        <p:txBody>
          <a:bodyPr/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Shape 18">
            <a:extLst>
              <a:ext uri="{FF2B5EF4-FFF2-40B4-BE49-F238E27FC236}">
                <a16:creationId xmlns:a16="http://schemas.microsoft.com/office/drawing/2014/main" id="{601A70F5-F627-6FC2-DC1B-016236239EE2}"/>
              </a:ext>
            </a:extLst>
          </p:cNvPr>
          <p:cNvSpPr/>
          <p:nvPr/>
        </p:nvSpPr>
        <p:spPr>
          <a:xfrm>
            <a:off x="6248755" y="3467677"/>
            <a:ext cx="415052" cy="415052"/>
          </a:xfrm>
          <a:prstGeom prst="roundRect">
            <a:avLst>
              <a:gd name="adj" fmla="val 220310"/>
            </a:avLst>
          </a:prstGeom>
          <a:solidFill>
            <a:srgbClr val="26A688"/>
          </a:solidFill>
          <a:ln/>
        </p:spPr>
        <p:txBody>
          <a:bodyPr/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35A7366-E0E9-99B1-4C5E-77FDD59555E9}"/>
              </a:ext>
            </a:extLst>
          </p:cNvPr>
          <p:cNvSpPr/>
          <p:nvPr/>
        </p:nvSpPr>
        <p:spPr>
          <a:xfrm>
            <a:off x="572095" y="393263"/>
            <a:ext cx="5022890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+mn-ea"/>
              </a:rPr>
              <a:t>SQL </a:t>
            </a:r>
            <a:r>
              <a:rPr lang="ko-KR" altLang="en-US" sz="2800" b="1" dirty="0">
                <a:solidFill>
                  <a:srgbClr val="333F70"/>
                </a:solidFill>
                <a:latin typeface="+mn-ea"/>
              </a:rPr>
              <a:t>쿼리</a:t>
            </a:r>
            <a:endParaRPr lang="en-US" sz="2800" dirty="0">
              <a:latin typeface="+mn-ea"/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DAF4985C-7BC1-0E05-2591-ECF563FE3746}"/>
              </a:ext>
            </a:extLst>
          </p:cNvPr>
          <p:cNvSpPr/>
          <p:nvPr/>
        </p:nvSpPr>
        <p:spPr>
          <a:xfrm>
            <a:off x="335475" y="1603296"/>
            <a:ext cx="5551979" cy="6233041"/>
          </a:xfrm>
          <a:prstGeom prst="roundRect">
            <a:avLst>
              <a:gd name="adj" fmla="val 2790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686AF4CF-9720-1B3B-A6B6-974A9F4D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9" y="1745696"/>
            <a:ext cx="223480" cy="205317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CAC0CBFE-2BDD-4B00-FB9F-17D946FEC5FB}"/>
              </a:ext>
            </a:extLst>
          </p:cNvPr>
          <p:cNvSpPr/>
          <p:nvPr/>
        </p:nvSpPr>
        <p:spPr>
          <a:xfrm>
            <a:off x="844944" y="1720220"/>
            <a:ext cx="1788081" cy="25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+mn-ea"/>
                <a:cs typeface="Unbounded Bold" pitchFamily="34" charset="-120"/>
              </a:rPr>
              <a:t>관련 코드</a:t>
            </a:r>
            <a:endParaRPr lang="en-US" sz="2000" dirty="0">
              <a:latin typeface="+mn-ea"/>
            </a:endParaRP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99DAAE05-9514-C2C1-C0EB-0D337C56A871}"/>
              </a:ext>
            </a:extLst>
          </p:cNvPr>
          <p:cNvSpPr/>
          <p:nvPr/>
        </p:nvSpPr>
        <p:spPr>
          <a:xfrm>
            <a:off x="428758" y="2056927"/>
            <a:ext cx="5206033" cy="5222177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BB1F3871-881B-2683-39C6-EC43BE199A53}"/>
              </a:ext>
            </a:extLst>
          </p:cNvPr>
          <p:cNvSpPr/>
          <p:nvPr/>
        </p:nvSpPr>
        <p:spPr>
          <a:xfrm>
            <a:off x="701949" y="3188512"/>
            <a:ext cx="4559863" cy="2984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--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game_board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테이블 생성</a:t>
            </a:r>
            <a:endParaRPr lang="en-US" altLang="ko-KR" sz="1500" dirty="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 marL="285750" indent="-285750">
              <a:lnSpc>
                <a:spcPts val="1800"/>
              </a:lnSpc>
              <a:buFont typeface="Wingdings" panose="05000000000000000000" pitchFamily="2" charset="2"/>
              <a:buChar char="n"/>
            </a:pPr>
            <a:endParaRPr lang="ko-KR" altLang="en-US" sz="1500" dirty="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CREATE TABLE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game_board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(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bno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BIGINT PRIMARY KEY AUTO_INCREMENT,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title VARCHAR(200) NOT NULL,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content VARCHAR(2000) NOT NULL,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writer VARCHAR(50) NOT NULL,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regdate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DATETIME DEFAULT NOW(),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updatedate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DATETIME DEFAULT NOW(),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readcount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INT DEFAULT 0 NOT NULL, 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reply_cnt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INT DEFAULT 0 NOT NULL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);</a:t>
            </a:r>
            <a:endParaRPr lang="en-US" sz="1500" dirty="0">
              <a:latin typeface="+mn-ea"/>
            </a:endParaRP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C4CB8F49-20D7-41BB-5B9E-C90F21FEC5CC}"/>
              </a:ext>
            </a:extLst>
          </p:cNvPr>
          <p:cNvSpPr/>
          <p:nvPr/>
        </p:nvSpPr>
        <p:spPr>
          <a:xfrm>
            <a:off x="6104937" y="1546712"/>
            <a:ext cx="7999809" cy="6289626"/>
          </a:xfrm>
          <a:prstGeom prst="roundRect">
            <a:avLst>
              <a:gd name="adj" fmla="val 2790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613AC164-C0E3-FBF0-EF4A-5590C3BD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08" y="1777750"/>
            <a:ext cx="223480" cy="20531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991895BC-A214-4A81-4251-2369C0AE2761}"/>
              </a:ext>
            </a:extLst>
          </p:cNvPr>
          <p:cNvSpPr/>
          <p:nvPr/>
        </p:nvSpPr>
        <p:spPr>
          <a:xfrm>
            <a:off x="6618183" y="1752274"/>
            <a:ext cx="1788081" cy="25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+mn-ea"/>
                <a:cs typeface="Unbounded Bold" pitchFamily="34" charset="-120"/>
              </a:rPr>
              <a:t>관련 코드</a:t>
            </a:r>
            <a:endParaRPr lang="en-US" sz="2000" dirty="0">
              <a:latin typeface="+mn-ea"/>
            </a:endParaRPr>
          </a:p>
        </p:txBody>
      </p:sp>
      <p:sp>
        <p:nvSpPr>
          <p:cNvPr id="19" name="Shape 8">
            <a:extLst>
              <a:ext uri="{FF2B5EF4-FFF2-40B4-BE49-F238E27FC236}">
                <a16:creationId xmlns:a16="http://schemas.microsoft.com/office/drawing/2014/main" id="{D704BEF9-3824-6AF1-D6EA-53F9F3652BB1}"/>
              </a:ext>
            </a:extLst>
          </p:cNvPr>
          <p:cNvSpPr/>
          <p:nvPr/>
        </p:nvSpPr>
        <p:spPr>
          <a:xfrm>
            <a:off x="6251708" y="2056926"/>
            <a:ext cx="7720965" cy="5222177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EF60FD14-4717-F692-1D9C-91EBB5BF12C9}"/>
              </a:ext>
            </a:extLst>
          </p:cNvPr>
          <p:cNvSpPr/>
          <p:nvPr/>
        </p:nvSpPr>
        <p:spPr>
          <a:xfrm>
            <a:off x="6475188" y="2723085"/>
            <a:ext cx="7629558" cy="3959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sz="1500" i="1" dirty="0"/>
              <a:t>-- </a:t>
            </a:r>
            <a:r>
              <a:rPr lang="en-US" altLang="ko-KR" sz="1500" i="1" dirty="0" err="1"/>
              <a:t>game_reply</a:t>
            </a:r>
            <a:r>
              <a:rPr lang="en-US" altLang="ko-KR" sz="1500" i="1" dirty="0"/>
              <a:t> </a:t>
            </a:r>
            <a:r>
              <a:rPr lang="ko-KR" altLang="en-US" sz="1500" i="1" dirty="0"/>
              <a:t>테이블 생성</a:t>
            </a:r>
            <a:endParaRPr lang="en-US" altLang="ko-KR" sz="1500" i="1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ko-KR" altLang="en-US" sz="1500" i="1" dirty="0"/>
          </a:p>
          <a:p>
            <a:r>
              <a:rPr lang="en-US" altLang="ko-KR" sz="1500" dirty="0"/>
              <a:t>CREATE TABLE </a:t>
            </a:r>
            <a:r>
              <a:rPr lang="en-US" altLang="ko-KR" sz="1500" dirty="0" err="1"/>
              <a:t>game_reply</a:t>
            </a:r>
            <a:r>
              <a:rPr lang="en-US" altLang="ko-KR" sz="1500" dirty="0"/>
              <a:t> (</a:t>
            </a:r>
          </a:p>
          <a:p>
            <a:r>
              <a:rPr lang="en-US" altLang="ko-KR" sz="1500" dirty="0"/>
              <a:t>    </a:t>
            </a:r>
            <a:r>
              <a:rPr lang="en-US" altLang="ko-KR" sz="1500" dirty="0" err="1"/>
              <a:t>rno</a:t>
            </a:r>
            <a:r>
              <a:rPr lang="en-US" altLang="ko-KR" sz="1500" dirty="0"/>
              <a:t> BIGINT PRIMARY KEY AUTO_INCREMENT,</a:t>
            </a:r>
          </a:p>
          <a:p>
            <a:r>
              <a:rPr lang="en-US" altLang="ko-KR" sz="1500" dirty="0"/>
              <a:t>    </a:t>
            </a:r>
            <a:r>
              <a:rPr lang="en-US" altLang="ko-KR" sz="1500" dirty="0" err="1"/>
              <a:t>bno</a:t>
            </a:r>
            <a:r>
              <a:rPr lang="en-US" altLang="ko-KR" sz="1500" dirty="0"/>
              <a:t> BIGINT NOT NULL,</a:t>
            </a:r>
          </a:p>
          <a:p>
            <a:r>
              <a:rPr lang="en-US" altLang="ko-KR" sz="1500" dirty="0"/>
              <a:t>    reply VARCHAR(1000) NOT NULL,</a:t>
            </a:r>
          </a:p>
          <a:p>
            <a:r>
              <a:rPr lang="en-US" altLang="ko-KR" sz="1500" dirty="0"/>
              <a:t>    </a:t>
            </a:r>
            <a:r>
              <a:rPr lang="en-US" altLang="ko-KR" sz="1500" dirty="0" err="1"/>
              <a:t>replyer</a:t>
            </a:r>
            <a:r>
              <a:rPr lang="en-US" altLang="ko-KR" sz="1500" dirty="0"/>
              <a:t> VARCHAR(50) NOT NULL,</a:t>
            </a:r>
          </a:p>
          <a:p>
            <a:r>
              <a:rPr lang="en-US" altLang="ko-KR" sz="1500" dirty="0"/>
              <a:t>    </a:t>
            </a:r>
            <a:r>
              <a:rPr lang="en-US" altLang="ko-KR" sz="1500" dirty="0" err="1"/>
              <a:t>replyDate</a:t>
            </a:r>
            <a:r>
              <a:rPr lang="en-US" altLang="ko-KR" sz="1500" dirty="0"/>
              <a:t> DATETIME DEFAULT NOW(),</a:t>
            </a:r>
          </a:p>
          <a:p>
            <a:r>
              <a:rPr lang="en-US" altLang="ko-KR" sz="1500" dirty="0"/>
              <a:t>    </a:t>
            </a:r>
            <a:r>
              <a:rPr lang="en-US" altLang="ko-KR" sz="1500" dirty="0" err="1"/>
              <a:t>updateDate</a:t>
            </a:r>
            <a:r>
              <a:rPr lang="en-US" altLang="ko-KR" sz="1500" dirty="0"/>
              <a:t> DATETIME DEFAULT NOW(),</a:t>
            </a:r>
          </a:p>
          <a:p>
            <a:r>
              <a:rPr lang="ko-KR" altLang="en-US" sz="1500" dirty="0"/>
              <a:t>    </a:t>
            </a:r>
            <a:r>
              <a:rPr lang="en-US" altLang="ko-KR" sz="1500" dirty="0" err="1"/>
              <a:t>reply_group</a:t>
            </a:r>
            <a:r>
              <a:rPr lang="en-US" altLang="ko-KR" sz="1500" dirty="0"/>
              <a:t> BIGINT NOT NULL, </a:t>
            </a:r>
            <a:r>
              <a:rPr lang="en-US" altLang="ko-KR" sz="1500" i="1" dirty="0"/>
              <a:t>-- </a:t>
            </a:r>
            <a:r>
              <a:rPr lang="ko-KR" altLang="en-US" sz="1500" i="1" dirty="0" err="1"/>
              <a:t>원댓글의</a:t>
            </a:r>
            <a:r>
              <a:rPr lang="ko-KR" altLang="en-US" sz="1500" i="1" dirty="0"/>
              <a:t> </a:t>
            </a:r>
            <a:r>
              <a:rPr lang="en-US" altLang="ko-KR" sz="1500" i="1" dirty="0" err="1"/>
              <a:t>rno</a:t>
            </a:r>
            <a:r>
              <a:rPr lang="en-US" altLang="ko-KR" sz="1500" i="1" dirty="0"/>
              <a:t> (</a:t>
            </a:r>
            <a:r>
              <a:rPr lang="ko-KR" altLang="en-US" sz="1500" i="1" dirty="0"/>
              <a:t>그룹 </a:t>
            </a:r>
            <a:r>
              <a:rPr lang="en-US" altLang="ko-KR" sz="1500" i="1" dirty="0"/>
              <a:t>ID)</a:t>
            </a:r>
          </a:p>
          <a:p>
            <a:r>
              <a:rPr lang="en-US" altLang="ko-KR" sz="1500" dirty="0"/>
              <a:t>    depth INT DEFAULT 0 NOT NULL, </a:t>
            </a:r>
            <a:r>
              <a:rPr lang="en-US" altLang="ko-KR" sz="1500" i="1" dirty="0"/>
              <a:t>-- </a:t>
            </a:r>
            <a:r>
              <a:rPr lang="ko-KR" altLang="en-US" sz="1500" i="1" dirty="0"/>
              <a:t>댓글 깊이 </a:t>
            </a:r>
            <a:r>
              <a:rPr lang="en-US" altLang="ko-KR" sz="1500" i="1" dirty="0"/>
              <a:t>(0: </a:t>
            </a:r>
            <a:r>
              <a:rPr lang="ko-KR" altLang="en-US" sz="1500" i="1" dirty="0" err="1"/>
              <a:t>원댓글</a:t>
            </a:r>
            <a:r>
              <a:rPr lang="en-US" altLang="ko-KR" sz="1500" i="1" dirty="0"/>
              <a:t>, 1: </a:t>
            </a:r>
            <a:r>
              <a:rPr lang="ko-KR" altLang="en-US" sz="1500" i="1" dirty="0" err="1"/>
              <a:t>대댓글</a:t>
            </a:r>
            <a:r>
              <a:rPr lang="en-US" altLang="ko-KR" sz="1500" i="1" dirty="0"/>
              <a:t>...)</a:t>
            </a:r>
            <a:endParaRPr lang="ko-KR" altLang="en-US" sz="1500" i="1" dirty="0"/>
          </a:p>
          <a:p>
            <a:r>
              <a:rPr lang="ko-KR" altLang="en-US" sz="1500" dirty="0"/>
              <a:t>    </a:t>
            </a:r>
            <a:r>
              <a:rPr lang="en-US" altLang="ko-KR" sz="1500" i="1" dirty="0"/>
              <a:t>-- </a:t>
            </a:r>
            <a:r>
              <a:rPr lang="ko-KR" altLang="en-US" sz="1500" i="1" dirty="0"/>
              <a:t>외래 키 설정 </a:t>
            </a:r>
            <a:r>
              <a:rPr lang="en-US" altLang="ko-KR" sz="1500" i="1" dirty="0"/>
              <a:t>(</a:t>
            </a:r>
            <a:r>
              <a:rPr lang="ko-KR" altLang="en-US" sz="1500" i="1" dirty="0"/>
              <a:t>게시판 테이블과 연결</a:t>
            </a:r>
            <a:r>
              <a:rPr lang="en-US" altLang="ko-KR" sz="1500" i="1" dirty="0"/>
              <a:t>)</a:t>
            </a:r>
          </a:p>
          <a:p>
            <a:r>
              <a:rPr lang="en-US" altLang="ko-KR" sz="1500" dirty="0"/>
              <a:t>    FOREIGN KEY (</a:t>
            </a:r>
            <a:r>
              <a:rPr lang="en-US" altLang="ko-KR" sz="1500" dirty="0" err="1"/>
              <a:t>bno</a:t>
            </a:r>
            <a:r>
              <a:rPr lang="en-US" altLang="ko-KR" sz="1500" dirty="0"/>
              <a:t>) REFERENCES </a:t>
            </a:r>
            <a:r>
              <a:rPr lang="en-US" altLang="ko-KR" sz="1500" dirty="0" err="1"/>
              <a:t>game_board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bno</a:t>
            </a:r>
            <a:r>
              <a:rPr lang="en-US" altLang="ko-KR" sz="1500" dirty="0"/>
              <a:t>) ON DELETE CASCADE</a:t>
            </a:r>
          </a:p>
          <a:p>
            <a:r>
              <a:rPr lang="en-US" altLang="ko-KR" sz="1500" dirty="0"/>
              <a:t>);</a:t>
            </a:r>
          </a:p>
          <a:p>
            <a:r>
              <a:rPr lang="en-US" altLang="ko-KR" sz="1500" dirty="0"/>
              <a:t>ALTER TABLE </a:t>
            </a:r>
            <a:r>
              <a:rPr lang="en-US" altLang="ko-KR" sz="1500" dirty="0" err="1"/>
              <a:t>game_reply</a:t>
            </a:r>
            <a:r>
              <a:rPr lang="en-US" altLang="ko-KR" sz="1500" dirty="0"/>
              <a:t> MODIFY COLUMN </a:t>
            </a:r>
            <a:r>
              <a:rPr lang="en-US" altLang="ko-KR" sz="1500" dirty="0" err="1"/>
              <a:t>reply_group</a:t>
            </a:r>
            <a:r>
              <a:rPr lang="en-US" altLang="ko-KR" sz="1500" dirty="0"/>
              <a:t> BIGINT NULL;</a:t>
            </a:r>
          </a:p>
        </p:txBody>
      </p:sp>
    </p:spTree>
    <p:extLst>
      <p:ext uri="{BB962C8B-B14F-4D97-AF65-F5344CB8AC3E}">
        <p14:creationId xmlns:p14="http://schemas.microsoft.com/office/powerpoint/2010/main" val="361764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585" y="-1753"/>
            <a:ext cx="5022890" cy="8171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095" y="393263"/>
            <a:ext cx="5022890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기능 1: 조회수 증가와 데이터 보호</a:t>
            </a:r>
            <a:endParaRPr lang="en-US" sz="2800" dirty="0">
              <a:latin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4190" y="1040589"/>
            <a:ext cx="2742827" cy="46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개선 상황</a:t>
            </a:r>
            <a:endParaRPr lang="en-US" sz="22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3610" y="1347885"/>
            <a:ext cx="5347442" cy="1195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글을 읽을 때마다 조회수가 정확하게 1씩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증가</a:t>
            </a:r>
            <a:endParaRPr lang="en-US" sz="1600" dirty="0">
              <a:solidFill>
                <a:srgbClr val="333F70"/>
              </a:solidFill>
              <a:latin typeface="+mn-ea"/>
              <a:cs typeface="Open Sans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1600" dirty="0">
              <a:solidFill>
                <a:srgbClr val="333F70"/>
              </a:solidFill>
              <a:latin typeface="+mn-ea"/>
              <a:cs typeface="Open Sans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6A688"/>
                </a:solidFill>
                <a:latin typeface="+mn-ea"/>
                <a:cs typeface="Open Sans" pitchFamily="34" charset="-120"/>
              </a:rPr>
              <a:t>@Transactional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사용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sz="1600" dirty="0">
              <a:solidFill>
                <a:srgbClr val="333F70"/>
              </a:solidFill>
              <a:latin typeface="+mn-ea"/>
              <a:cs typeface="Open Sans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ko-KR" alt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→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조회수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증가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ko-KR" alt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및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글 읽기 작업을 하나로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묶어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처리</a:t>
            </a:r>
            <a:endParaRPr lang="en-US" sz="160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2095" y="2666847"/>
            <a:ext cx="2285766" cy="389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효과</a:t>
            </a:r>
            <a:endParaRPr lang="en-US" sz="22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2095" y="2997142"/>
            <a:ext cx="4890242" cy="79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만약 조회수 업데이트 중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오류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ko-KR" alt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발생 시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글 읽기 작업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전체가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취소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데이터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꼬</a:t>
            </a:r>
            <a:r>
              <a:rPr lang="ko-KR" alt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임</a:t>
            </a:r>
            <a:r>
              <a:rPr lang="en-US" sz="16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333F70"/>
                </a:solidFill>
                <a:latin typeface="+mn-ea"/>
                <a:cs typeface="Open Sans" pitchFamily="34" charset="-120"/>
              </a:rPr>
              <a:t>방지</a:t>
            </a:r>
            <a:endParaRPr lang="en-US" sz="1600" dirty="0">
              <a:latin typeface="+mn-ea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18" y="713185"/>
            <a:ext cx="2670334" cy="267033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72095" y="3794225"/>
            <a:ext cx="7999809" cy="3942079"/>
          </a:xfrm>
          <a:prstGeom prst="roundRect">
            <a:avLst>
              <a:gd name="adj" fmla="val 2790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9" y="3936625"/>
            <a:ext cx="223480" cy="20531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81564" y="3911149"/>
            <a:ext cx="1788081" cy="25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+mn-ea"/>
                <a:cs typeface="Unbounded Bold" pitchFamily="34" charset="-120"/>
              </a:rPr>
              <a:t>관련 코드</a:t>
            </a:r>
            <a:endParaRPr lang="en-US" sz="2000" dirty="0">
              <a:latin typeface="+mn-ea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1081564" y="4475669"/>
            <a:ext cx="7347347" cy="1560324"/>
          </a:xfrm>
          <a:prstGeom prst="roundRect">
            <a:avLst>
              <a:gd name="adj" fmla="val 442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715089" y="4247857"/>
            <a:ext cx="7720965" cy="3268558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38569" y="4306975"/>
            <a:ext cx="7354491" cy="2984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// BoardServiceImpl.java</a:t>
            </a:r>
          </a:p>
          <a:p>
            <a:pPr>
              <a:lnSpc>
                <a:spcPts val="1800"/>
              </a:lnSpc>
            </a:pPr>
            <a:endParaRPr lang="en-US" sz="1500" dirty="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@Transactional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public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BoardVO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get(Long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bno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) {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mapper.updateReadCount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bno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);  //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조회수 증가</a:t>
            </a:r>
          </a:p>
          <a:p>
            <a:pPr>
              <a:lnSpc>
                <a:spcPts val="18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return 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mapper.read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bno</a:t>
            </a:r>
            <a:r>
              <a:rPr 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);      // </a:t>
            </a:r>
            <a:r>
              <a:rPr lang="ko-KR" altLang="en-US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게시글 조회</a:t>
            </a:r>
          </a:p>
          <a:p>
            <a:pPr>
              <a:lnSpc>
                <a:spcPts val="18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}</a:t>
            </a:r>
          </a:p>
          <a:p>
            <a:pPr>
              <a:lnSpc>
                <a:spcPts val="1800"/>
              </a:lnSpc>
            </a:pPr>
            <a:endParaRPr lang="en-US" sz="15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1800"/>
              </a:lnSpc>
            </a:pPr>
            <a:r>
              <a:rPr lang="en-US" sz="1500" dirty="0">
                <a:latin typeface="+mn-ea"/>
              </a:rPr>
              <a:t>&lt;!-- BoardMapper.xml --&gt;</a:t>
            </a:r>
          </a:p>
          <a:p>
            <a:pPr>
              <a:lnSpc>
                <a:spcPts val="1800"/>
              </a:lnSpc>
            </a:pPr>
            <a:endParaRPr lang="en-US" sz="1500" dirty="0">
              <a:latin typeface="+mn-ea"/>
            </a:endParaRPr>
          </a:p>
          <a:p>
            <a:pPr>
              <a:lnSpc>
                <a:spcPts val="1800"/>
              </a:lnSpc>
            </a:pPr>
            <a:r>
              <a:rPr lang="en-US" sz="1500" dirty="0">
                <a:latin typeface="+mn-ea"/>
              </a:rPr>
              <a:t>&lt;update id="</a:t>
            </a:r>
            <a:r>
              <a:rPr lang="en-US" sz="1500" dirty="0" err="1">
                <a:latin typeface="+mn-ea"/>
              </a:rPr>
              <a:t>updateReadCount</a:t>
            </a:r>
            <a:r>
              <a:rPr lang="en-US" sz="1500" dirty="0">
                <a:latin typeface="+mn-ea"/>
              </a:rPr>
              <a:t>"&gt;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latin typeface="+mn-ea"/>
              </a:rPr>
              <a:t>    UPDATE </a:t>
            </a:r>
            <a:r>
              <a:rPr lang="en-US" sz="1500" dirty="0" err="1">
                <a:latin typeface="+mn-ea"/>
              </a:rPr>
              <a:t>game_board</a:t>
            </a:r>
            <a:r>
              <a:rPr lang="en-US" sz="1500" dirty="0">
                <a:latin typeface="+mn-ea"/>
              </a:rPr>
              <a:t> SET </a:t>
            </a:r>
            <a:r>
              <a:rPr lang="en-US" sz="1500" dirty="0" err="1">
                <a:latin typeface="+mn-ea"/>
              </a:rPr>
              <a:t>readcount</a:t>
            </a:r>
            <a:r>
              <a:rPr lang="en-US" sz="1500" dirty="0">
                <a:latin typeface="+mn-ea"/>
              </a:rPr>
              <a:t> = </a:t>
            </a:r>
            <a:r>
              <a:rPr lang="en-US" sz="1500" dirty="0" err="1">
                <a:latin typeface="+mn-ea"/>
              </a:rPr>
              <a:t>readcount</a:t>
            </a:r>
            <a:r>
              <a:rPr lang="en-US" sz="1500" dirty="0">
                <a:latin typeface="+mn-ea"/>
              </a:rPr>
              <a:t> + 1 WHERE </a:t>
            </a:r>
            <a:r>
              <a:rPr lang="en-US" sz="1500" dirty="0" err="1">
                <a:latin typeface="+mn-ea"/>
              </a:rPr>
              <a:t>bno</a:t>
            </a:r>
            <a:r>
              <a:rPr lang="en-US" sz="1500" dirty="0">
                <a:latin typeface="+mn-ea"/>
              </a:rPr>
              <a:t> = #{bno}</a:t>
            </a:r>
          </a:p>
          <a:p>
            <a:pPr>
              <a:lnSpc>
                <a:spcPts val="1800"/>
              </a:lnSpc>
            </a:pPr>
            <a:r>
              <a:rPr lang="en-US" sz="1500" dirty="0">
                <a:latin typeface="+mn-ea"/>
              </a:rPr>
              <a:t>&lt;/update&gt;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542CB766-BCA1-4CBF-6A9F-37428D55612B}"/>
              </a:ext>
            </a:extLst>
          </p:cNvPr>
          <p:cNvSpPr/>
          <p:nvPr/>
        </p:nvSpPr>
        <p:spPr>
          <a:xfrm>
            <a:off x="572095" y="393263"/>
            <a:ext cx="5022890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 err="1">
                <a:solidFill>
                  <a:srgbClr val="333F70"/>
                </a:solidFill>
                <a:latin typeface="+mn-ea"/>
                <a:cs typeface="Unbounded Bold" pitchFamily="34" charset="-120"/>
              </a:rPr>
              <a:t>기능</a:t>
            </a:r>
            <a:r>
              <a:rPr lang="en-US" sz="28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 2: </a:t>
            </a:r>
            <a:r>
              <a:rPr lang="ko-KR" altLang="en-US" sz="28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댓글과 </a:t>
            </a:r>
            <a:r>
              <a:rPr lang="ko-KR" altLang="en-US" sz="2800" b="1" dirty="0" err="1">
                <a:solidFill>
                  <a:srgbClr val="333F70"/>
                </a:solidFill>
                <a:latin typeface="+mn-ea"/>
                <a:cs typeface="Unbounded Bold" pitchFamily="34" charset="-120"/>
              </a:rPr>
              <a:t>대댓글</a:t>
            </a:r>
            <a:r>
              <a:rPr lang="ko-KR" altLang="en-US" sz="28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 구현</a:t>
            </a:r>
            <a:endParaRPr lang="en-US" sz="2800" dirty="0">
              <a:latin typeface="+mn-ea"/>
            </a:endParaRPr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7FDFD7F5-BDD5-1086-438A-9253E8374E8C}"/>
              </a:ext>
            </a:extLst>
          </p:cNvPr>
          <p:cNvSpPr/>
          <p:nvPr/>
        </p:nvSpPr>
        <p:spPr>
          <a:xfrm>
            <a:off x="149310" y="1222081"/>
            <a:ext cx="7044040" cy="4107908"/>
          </a:xfrm>
          <a:prstGeom prst="roundRect">
            <a:avLst>
              <a:gd name="adj" fmla="val 2790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0625F9BD-E123-2ABD-FE76-9F426275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0" y="1453119"/>
            <a:ext cx="216543" cy="205317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8E794AFA-B89D-3596-ABBA-CF0492A1934E}"/>
              </a:ext>
            </a:extLst>
          </p:cNvPr>
          <p:cNvSpPr/>
          <p:nvPr/>
        </p:nvSpPr>
        <p:spPr>
          <a:xfrm>
            <a:off x="662555" y="1427643"/>
            <a:ext cx="1732579" cy="25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+mn-ea"/>
                <a:cs typeface="Unbounded Bold" pitchFamily="34" charset="-120"/>
              </a:rPr>
              <a:t>관련 코드</a:t>
            </a:r>
            <a:endParaRPr lang="en-US" sz="2000" dirty="0">
              <a:latin typeface="+mn-ea"/>
            </a:endParaRP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72134862-CF2B-D605-3045-ECD718A1D03F}"/>
              </a:ext>
            </a:extLst>
          </p:cNvPr>
          <p:cNvSpPr/>
          <p:nvPr/>
        </p:nvSpPr>
        <p:spPr>
          <a:xfrm>
            <a:off x="296081" y="1732295"/>
            <a:ext cx="6726954" cy="3284873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5C8F174E-8569-DC0C-0CEC-9F33293222A0}"/>
              </a:ext>
            </a:extLst>
          </p:cNvPr>
          <p:cNvSpPr/>
          <p:nvPr/>
        </p:nvSpPr>
        <p:spPr>
          <a:xfrm>
            <a:off x="507276" y="2421820"/>
            <a:ext cx="7392736" cy="3959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sz="1500" i="1" dirty="0"/>
              <a:t>// ReplyServiceImpl.java</a:t>
            </a:r>
          </a:p>
          <a:p>
            <a:r>
              <a:rPr lang="en-US" altLang="ko-KR" sz="1500" i="1" dirty="0"/>
              <a:t>@Transactional</a:t>
            </a:r>
          </a:p>
          <a:p>
            <a:r>
              <a:rPr lang="en-US" altLang="ko-KR" sz="1500" i="1" dirty="0"/>
              <a:t>public int register(</a:t>
            </a:r>
            <a:r>
              <a:rPr lang="en-US" altLang="ko-KR" sz="1500" i="1" dirty="0" err="1"/>
              <a:t>ReplyVO</a:t>
            </a:r>
            <a:r>
              <a:rPr lang="en-US" altLang="ko-KR" sz="1500" i="1" dirty="0"/>
              <a:t> </a:t>
            </a:r>
            <a:r>
              <a:rPr lang="en-US" altLang="ko-KR" sz="1500" i="1" dirty="0" err="1"/>
              <a:t>vo</a:t>
            </a:r>
            <a:r>
              <a:rPr lang="en-US" altLang="ko-KR" sz="1500" i="1" dirty="0"/>
              <a:t>) {</a:t>
            </a:r>
          </a:p>
          <a:p>
            <a:r>
              <a:rPr lang="en-US" altLang="ko-KR" sz="1500" i="1" dirty="0"/>
              <a:t>    int result = </a:t>
            </a:r>
            <a:r>
              <a:rPr lang="en-US" altLang="ko-KR" sz="1500" i="1" dirty="0" err="1"/>
              <a:t>mapper.insert</a:t>
            </a:r>
            <a:r>
              <a:rPr lang="en-US" altLang="ko-KR" sz="1500" i="1" dirty="0"/>
              <a:t>(</a:t>
            </a:r>
            <a:r>
              <a:rPr lang="en-US" altLang="ko-KR" sz="1500" i="1" dirty="0" err="1"/>
              <a:t>vo</a:t>
            </a:r>
            <a:r>
              <a:rPr lang="en-US" altLang="ko-KR" sz="1500" i="1" dirty="0"/>
              <a:t>);           // </a:t>
            </a:r>
            <a:r>
              <a:rPr lang="ko-KR" altLang="en-US" sz="1500" i="1" dirty="0"/>
              <a:t>댓글 등록</a:t>
            </a:r>
          </a:p>
          <a:p>
            <a:r>
              <a:rPr lang="ko-KR" altLang="en-US" sz="1500" i="1" dirty="0"/>
              <a:t>    </a:t>
            </a:r>
            <a:r>
              <a:rPr lang="en-US" altLang="ko-KR" sz="1500" i="1" dirty="0"/>
              <a:t>if (result == 1 &amp;&amp; </a:t>
            </a:r>
            <a:r>
              <a:rPr lang="en-US" altLang="ko-KR" sz="1500" i="1" dirty="0" err="1"/>
              <a:t>vo.getDepth</a:t>
            </a:r>
            <a:r>
              <a:rPr lang="en-US" altLang="ko-KR" sz="1500" i="1" dirty="0"/>
              <a:t>() == 0) {</a:t>
            </a:r>
          </a:p>
          <a:p>
            <a:r>
              <a:rPr lang="en-US" altLang="ko-KR" sz="1500" i="1" dirty="0"/>
              <a:t>        </a:t>
            </a:r>
            <a:r>
              <a:rPr lang="en-US" altLang="ko-KR" sz="1500" i="1" dirty="0" err="1"/>
              <a:t>mapper.updateReplyGroup</a:t>
            </a:r>
            <a:r>
              <a:rPr lang="en-US" altLang="ko-KR" sz="1500" i="1" dirty="0"/>
              <a:t>(</a:t>
            </a:r>
            <a:r>
              <a:rPr lang="en-US" altLang="ko-KR" sz="1500" i="1" dirty="0" err="1"/>
              <a:t>vo.getRno</a:t>
            </a:r>
            <a:r>
              <a:rPr lang="en-US" altLang="ko-KR" sz="1500" i="1" dirty="0"/>
              <a:t>()); // </a:t>
            </a:r>
            <a:r>
              <a:rPr lang="en-US" altLang="ko-KR" sz="1500" i="1" dirty="0" err="1"/>
              <a:t>reply_group</a:t>
            </a:r>
            <a:r>
              <a:rPr lang="ko-KR" altLang="en-US" sz="1500" i="1" dirty="0"/>
              <a:t>을 자신의 </a:t>
            </a:r>
            <a:r>
              <a:rPr lang="en-US" altLang="ko-KR" sz="1500" i="1" dirty="0" err="1"/>
              <a:t>rno</a:t>
            </a:r>
            <a:r>
              <a:rPr lang="ko-KR" altLang="en-US" sz="1500" i="1" dirty="0"/>
              <a:t>로 설정</a:t>
            </a:r>
          </a:p>
          <a:p>
            <a:r>
              <a:rPr lang="ko-KR" altLang="en-US" sz="1500" i="1" dirty="0"/>
              <a:t>    </a:t>
            </a:r>
            <a:r>
              <a:rPr lang="en-US" altLang="ko-KR" sz="1500" i="1" dirty="0"/>
              <a:t>}</a:t>
            </a:r>
          </a:p>
          <a:p>
            <a:r>
              <a:rPr lang="en-US" altLang="ko-KR" sz="1500" i="1" dirty="0"/>
              <a:t>    return result;</a:t>
            </a:r>
          </a:p>
          <a:p>
            <a:r>
              <a:rPr lang="en-US" altLang="ko-KR" sz="1500" i="1" dirty="0"/>
              <a:t>}</a:t>
            </a: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37AA4876-6DC9-B1F1-53D4-E5D4F2C84A9C}"/>
              </a:ext>
            </a:extLst>
          </p:cNvPr>
          <p:cNvSpPr/>
          <p:nvPr/>
        </p:nvSpPr>
        <p:spPr>
          <a:xfrm>
            <a:off x="7234230" y="1185292"/>
            <a:ext cx="7269692" cy="4144697"/>
          </a:xfrm>
          <a:prstGeom prst="roundRect">
            <a:avLst>
              <a:gd name="adj" fmla="val 2790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402F3318-3AFF-7C9C-6696-3E11DD25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55" y="1337741"/>
            <a:ext cx="216543" cy="205317"/>
          </a:xfrm>
          <a:prstGeom prst="rect">
            <a:avLst/>
          </a:prstGeom>
        </p:spPr>
      </p:pic>
      <p:sp>
        <p:nvSpPr>
          <p:cNvPr id="20" name="Text 6">
            <a:extLst>
              <a:ext uri="{FF2B5EF4-FFF2-40B4-BE49-F238E27FC236}">
                <a16:creationId xmlns:a16="http://schemas.microsoft.com/office/drawing/2014/main" id="{CA7C854E-4924-6AF9-28FF-FA440110E2EA}"/>
              </a:ext>
            </a:extLst>
          </p:cNvPr>
          <p:cNvSpPr/>
          <p:nvPr/>
        </p:nvSpPr>
        <p:spPr>
          <a:xfrm>
            <a:off x="7784139" y="1390854"/>
            <a:ext cx="1788081" cy="25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+mn-ea"/>
                <a:cs typeface="Unbounded Bold" pitchFamily="34" charset="-120"/>
              </a:rPr>
              <a:t>관련 코드</a:t>
            </a:r>
            <a:endParaRPr lang="en-US" sz="2000" dirty="0">
              <a:latin typeface="+mn-ea"/>
            </a:endParaRPr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748CC2CD-6218-B8D8-94A9-D24DA2C201A3}"/>
              </a:ext>
            </a:extLst>
          </p:cNvPr>
          <p:cNvSpPr/>
          <p:nvPr/>
        </p:nvSpPr>
        <p:spPr>
          <a:xfrm>
            <a:off x="7417665" y="1695507"/>
            <a:ext cx="6942448" cy="3321662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9A642960-6246-D423-C553-CDA5CF6532DD}"/>
              </a:ext>
            </a:extLst>
          </p:cNvPr>
          <p:cNvSpPr/>
          <p:nvPr/>
        </p:nvSpPr>
        <p:spPr>
          <a:xfrm>
            <a:off x="7641144" y="2361665"/>
            <a:ext cx="7629558" cy="3959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altLang="ko-KR" sz="1500" i="1" dirty="0"/>
          </a:p>
          <a:p>
            <a:r>
              <a:rPr lang="en-US" altLang="ko-KR" sz="1500" dirty="0"/>
              <a:t>&lt;!-- ReplyMapper.xml --&gt;</a:t>
            </a:r>
          </a:p>
          <a:p>
            <a:r>
              <a:rPr lang="en-US" altLang="ko-KR" sz="1500" dirty="0"/>
              <a:t>&lt;insert id="insert"&gt;</a:t>
            </a:r>
          </a:p>
          <a:p>
            <a:r>
              <a:rPr lang="en-US" altLang="ko-KR" sz="1500" dirty="0"/>
              <a:t>    INSERT INTO </a:t>
            </a:r>
            <a:r>
              <a:rPr lang="en-US" altLang="ko-KR" sz="1500" dirty="0" err="1"/>
              <a:t>game_reply</a:t>
            </a:r>
            <a:r>
              <a:rPr lang="en-US" altLang="ko-KR" sz="1500" dirty="0"/>
              <a:t> (</a:t>
            </a:r>
            <a:r>
              <a:rPr lang="en-US" altLang="ko-KR" sz="1500" dirty="0" err="1"/>
              <a:t>bno</a:t>
            </a:r>
            <a:r>
              <a:rPr lang="en-US" altLang="ko-KR" sz="1500" dirty="0"/>
              <a:t>, reply, </a:t>
            </a:r>
            <a:r>
              <a:rPr lang="en-US" altLang="ko-KR" sz="1500" dirty="0" err="1"/>
              <a:t>replyer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reply_group</a:t>
            </a:r>
            <a:r>
              <a:rPr lang="en-US" altLang="ko-KR" sz="1500" dirty="0"/>
              <a:t>, depth)</a:t>
            </a:r>
          </a:p>
          <a:p>
            <a:r>
              <a:rPr lang="en-US" altLang="ko-KR" sz="1500" dirty="0"/>
              <a:t>    VALUES (#{bno}, #{reply}, #{replyer}, COALESCE(#{reply_group}, 0), #{depth})</a:t>
            </a:r>
          </a:p>
          <a:p>
            <a:r>
              <a:rPr lang="en-US" altLang="ko-KR" sz="1500" dirty="0"/>
              <a:t>&lt;/insert&gt;</a:t>
            </a:r>
          </a:p>
        </p:txBody>
      </p:sp>
    </p:spTree>
    <p:extLst>
      <p:ext uri="{BB962C8B-B14F-4D97-AF65-F5344CB8AC3E}">
        <p14:creationId xmlns:p14="http://schemas.microsoft.com/office/powerpoint/2010/main" val="132907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2" y="1383863"/>
            <a:ext cx="4408646" cy="702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7610" y="2261473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데이터 모델</a:t>
            </a:r>
            <a:endParaRPr lang="en-US" sz="17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877610" y="2640925"/>
            <a:ext cx="4057650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ReplyVO에 reply_group(그룹 ID)과 depth(깊이) 필드를 추가하여 계층 구조 생성</a:t>
            </a:r>
            <a:endParaRPr lang="en-US" sz="1350" dirty="0">
              <a:latin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758" y="1383863"/>
            <a:ext cx="4408765" cy="7021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6256" y="2261473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핵심 로직</a:t>
            </a:r>
            <a:endParaRPr lang="en-US" sz="1700" dirty="0">
              <a:latin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86256" y="2640925"/>
            <a:ext cx="405776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원댓글 등록 후, 새로 생긴 댓글 번호(rno)를 다시 그룹 ID(reply_group)로 지정</a:t>
            </a:r>
            <a:endParaRPr lang="en-US" sz="1350" dirty="0">
              <a:latin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523" y="1383863"/>
            <a:ext cx="4408646" cy="7021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5021" y="2261473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서비스 처리</a:t>
            </a:r>
            <a:endParaRPr lang="en-US" sz="1700" dirty="0">
              <a:latin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95021" y="2640925"/>
            <a:ext cx="405765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서비스 레이어에서 계층 구조 로직을 안정적으로 처리</a:t>
            </a:r>
            <a:endParaRPr lang="en-US" sz="1350" dirty="0">
              <a:latin typeface="+mn-ea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215087" y="3571328"/>
            <a:ext cx="6613088" cy="4245198"/>
          </a:xfrm>
          <a:prstGeom prst="roundRect">
            <a:avLst>
              <a:gd name="adj" fmla="val 2522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84" y="3819573"/>
            <a:ext cx="274201" cy="3186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0283" y="3790641"/>
            <a:ext cx="2194322" cy="39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+mn-ea"/>
                <a:cs typeface="Unbounded Bold" pitchFamily="34" charset="-120"/>
              </a:rPr>
              <a:t>관련 코드</a:t>
            </a:r>
            <a:endParaRPr lang="en-US" sz="1700" dirty="0">
              <a:latin typeface="+mn-ea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527684" y="4188780"/>
            <a:ext cx="6153269" cy="3313648"/>
          </a:xfrm>
          <a:prstGeom prst="roundRect">
            <a:avLst>
              <a:gd name="adj" fmla="val 378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768658" y="4485720"/>
            <a:ext cx="7034637" cy="244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//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get.jsp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- </a:t>
            </a:r>
            <a:r>
              <a:rPr lang="ko-KR" alt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대댓글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등록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var reply = {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bno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bnoValue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,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reply: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replyValue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,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replyer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replyerValue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,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reply_group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replyGroupValue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,  // </a:t>
            </a:r>
            <a:r>
              <a:rPr lang="ko-KR" alt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원댓글의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rno</a:t>
            </a:r>
            <a:endParaRPr lang="en-US" sz="2000" dirty="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depth: 1                        // </a:t>
            </a:r>
            <a:r>
              <a:rPr lang="ko-KR" alt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대댓글은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depth=1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};</a:t>
            </a:r>
          </a:p>
          <a:p>
            <a:pPr>
              <a:lnSpc>
                <a:spcPts val="2200"/>
              </a:lnSpc>
            </a:pP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replyService.addReply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(reply, callback);</a:t>
            </a:r>
            <a:endParaRPr lang="en-US" sz="2000" dirty="0">
              <a:latin typeface="+mn-ea"/>
            </a:endParaRPr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4F3E3116-05AF-F292-AF7F-3D0E14130C56}"/>
              </a:ext>
            </a:extLst>
          </p:cNvPr>
          <p:cNvSpPr/>
          <p:nvPr/>
        </p:nvSpPr>
        <p:spPr>
          <a:xfrm>
            <a:off x="702112" y="281641"/>
            <a:ext cx="324743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 err="1">
                <a:solidFill>
                  <a:srgbClr val="333F70"/>
                </a:solidFill>
                <a:latin typeface="+mn-ea"/>
                <a:cs typeface="Unbounded Bold" pitchFamily="34" charset="-120"/>
              </a:rPr>
              <a:t>대댓글</a:t>
            </a:r>
            <a:r>
              <a:rPr lang="en-US" sz="225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 구현</a:t>
            </a:r>
            <a:endParaRPr lang="en-US" sz="2250" dirty="0">
              <a:latin typeface="+mn-ea"/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7339F0A9-1D2A-8C5F-5C37-312C4366C09E}"/>
              </a:ext>
            </a:extLst>
          </p:cNvPr>
          <p:cNvSpPr/>
          <p:nvPr/>
        </p:nvSpPr>
        <p:spPr>
          <a:xfrm>
            <a:off x="759206" y="887431"/>
            <a:ext cx="799980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댓글에 </a:t>
            </a:r>
            <a:r>
              <a:rPr lang="en-US" sz="1100" dirty="0">
                <a:solidFill>
                  <a:srgbClr val="333F70"/>
                </a:solidFill>
                <a:highlight>
                  <a:srgbClr val="DDF8F2"/>
                </a:highlight>
                <a:latin typeface="+mn-ea"/>
                <a:cs typeface="Open Sans" pitchFamily="34" charset="-120"/>
              </a:rPr>
              <a:t>'답글'</a:t>
            </a:r>
            <a:r>
              <a:rPr lang="en-US" sz="110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을 달 수 있는 기능이 생겨, 깊이 있는 소통이 가능해졌습니다.</a:t>
            </a:r>
            <a:endParaRPr lang="en-US" sz="1100" dirty="0">
              <a:latin typeface="+mn-ea"/>
            </a:endParaRPr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9CBA57E5-CA27-7504-5C11-CCF5C6CC712C}"/>
              </a:ext>
            </a:extLst>
          </p:cNvPr>
          <p:cNvSpPr/>
          <p:nvPr/>
        </p:nvSpPr>
        <p:spPr>
          <a:xfrm>
            <a:off x="6993549" y="3520722"/>
            <a:ext cx="7421763" cy="4245198"/>
          </a:xfrm>
          <a:prstGeom prst="roundRect">
            <a:avLst>
              <a:gd name="adj" fmla="val 2522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CD529CBC-37FE-D467-0B51-C1C87EA0A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047" y="3768967"/>
            <a:ext cx="274201" cy="318614"/>
          </a:xfrm>
          <a:prstGeom prst="rect">
            <a:avLst/>
          </a:prstGeom>
        </p:spPr>
      </p:pic>
      <p:sp>
        <p:nvSpPr>
          <p:cNvPr id="24" name="Text 8">
            <a:extLst>
              <a:ext uri="{FF2B5EF4-FFF2-40B4-BE49-F238E27FC236}">
                <a16:creationId xmlns:a16="http://schemas.microsoft.com/office/drawing/2014/main" id="{440E6619-A19F-6B8C-A0D3-A89E579CD01D}"/>
              </a:ext>
            </a:extLst>
          </p:cNvPr>
          <p:cNvSpPr/>
          <p:nvPr/>
        </p:nvSpPr>
        <p:spPr>
          <a:xfrm>
            <a:off x="7618746" y="3740035"/>
            <a:ext cx="2194322" cy="39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+mn-ea"/>
                <a:cs typeface="Unbounded Bold" pitchFamily="34" charset="-120"/>
              </a:rPr>
              <a:t>관련 코드</a:t>
            </a:r>
            <a:endParaRPr lang="en-US" sz="1700" dirty="0">
              <a:latin typeface="+mn-ea"/>
            </a:endParaRPr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50B5D83E-AC3F-F0A4-E961-DB068018B31E}"/>
              </a:ext>
            </a:extLst>
          </p:cNvPr>
          <p:cNvSpPr/>
          <p:nvPr/>
        </p:nvSpPr>
        <p:spPr>
          <a:xfrm>
            <a:off x="7306147" y="4138174"/>
            <a:ext cx="6933669" cy="3313648"/>
          </a:xfrm>
          <a:prstGeom prst="roundRect">
            <a:avLst>
              <a:gd name="adj" fmla="val 378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31AD0015-D295-A697-645D-323A0E6CAC58}"/>
              </a:ext>
            </a:extLst>
          </p:cNvPr>
          <p:cNvSpPr/>
          <p:nvPr/>
        </p:nvSpPr>
        <p:spPr>
          <a:xfrm>
            <a:off x="7443248" y="4522351"/>
            <a:ext cx="7034637" cy="244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&lt;!-- ReplyMapper.xml -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계층 구조 정렬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--&gt;</a:t>
            </a:r>
          </a:p>
          <a:p>
            <a:pPr>
              <a:lnSpc>
                <a:spcPts val="22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&lt;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select id="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getListWithPaging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"&gt;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SELECT * FROM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game_reply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WHERE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bno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= #{bno}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ORDER BY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reply_group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ASC,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rno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ASC  </a:t>
            </a:r>
          </a:p>
          <a:p>
            <a:pPr>
              <a:lnSpc>
                <a:spcPts val="22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&lt;!--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그룹별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rno</a:t>
            </a:r>
            <a:r>
              <a:rPr lang="ko-KR" alt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순 정렬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--&gt;</a:t>
            </a:r>
          </a:p>
          <a:p>
            <a:pPr>
              <a:lnSpc>
                <a:spcPts val="22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&lt;/</a:t>
            </a:r>
            <a:r>
              <a:rPr lang="en-US" sz="200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select&gt;</a:t>
            </a:r>
            <a:endParaRPr lang="en-US" sz="2000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" y="155478"/>
            <a:ext cx="5136939" cy="770730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032102" y="957465"/>
            <a:ext cx="360878" cy="36087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092229" y="987469"/>
            <a:ext cx="24050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1</a:t>
            </a:r>
            <a:endParaRPr lang="en-US" sz="18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014546" y="1012591"/>
            <a:ext cx="20050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백엔드 처리</a:t>
            </a:r>
            <a:endParaRPr lang="en-US" sz="155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14546" y="1359420"/>
            <a:ext cx="687859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RedirectAttributes를 이용해 처리 결과(result = "registered")를 목록 페이지로 전달</a:t>
            </a:r>
            <a:endParaRPr lang="en-US" sz="1250" dirty="0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008039" y="1745174"/>
            <a:ext cx="360878" cy="36087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068166" y="1775178"/>
            <a:ext cx="24050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2</a:t>
            </a:r>
            <a:endParaRPr lang="en-US" sz="185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990483" y="1800300"/>
            <a:ext cx="20050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프론트엔드 표시</a:t>
            </a:r>
            <a:endParaRPr lang="en-US" sz="155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990483" y="2147129"/>
            <a:ext cx="687859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list.jsp에서 전달받은 result 값을 확인하여 Bootstrap 모달 창을 띄움</a:t>
            </a:r>
            <a:endParaRPr lang="en-US" sz="1250" dirty="0">
              <a:latin typeface="+mn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032102" y="2589756"/>
            <a:ext cx="360878" cy="360878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092229" y="2619760"/>
            <a:ext cx="24050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3</a:t>
            </a:r>
            <a:endParaRPr lang="en-US" sz="1850" dirty="0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014546" y="2644882"/>
            <a:ext cx="20050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사용자 경험</a:t>
            </a:r>
            <a:endParaRPr lang="en-US" sz="1550" dirty="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014546" y="2991711"/>
            <a:ext cx="687859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시스템의 완료 상황을 즉시, 명확하게 확인 가능</a:t>
            </a:r>
            <a:endParaRPr lang="en-US" sz="1250" dirty="0">
              <a:latin typeface="+mn-ea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5331895" y="3508515"/>
            <a:ext cx="4419411" cy="2975912"/>
          </a:xfrm>
          <a:prstGeom prst="roundRect">
            <a:avLst>
              <a:gd name="adj" fmla="val 2521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461" y="3638777"/>
            <a:ext cx="250627" cy="200501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5983465" y="3616156"/>
            <a:ext cx="226552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 err="1">
                <a:solidFill>
                  <a:srgbClr val="000000"/>
                </a:solidFill>
                <a:latin typeface="+mn-ea"/>
                <a:cs typeface="Unbounded Bold" pitchFamily="34" charset="-120"/>
              </a:rPr>
              <a:t>관련</a:t>
            </a:r>
            <a:r>
              <a:rPr lang="en-US" sz="1550" b="1" dirty="0">
                <a:solidFill>
                  <a:srgbClr val="000000"/>
                </a:solidFill>
                <a:latin typeface="+mn-ea"/>
                <a:cs typeface="Unbounded Bold" pitchFamily="34" charset="-120"/>
              </a:rPr>
              <a:t> </a:t>
            </a:r>
            <a:r>
              <a:rPr lang="en-US" sz="1550" b="1" dirty="0" err="1">
                <a:solidFill>
                  <a:srgbClr val="000000"/>
                </a:solidFill>
                <a:latin typeface="+mn-ea"/>
                <a:cs typeface="Unbounded Bold" pitchFamily="34" charset="-120"/>
              </a:rPr>
              <a:t>코드</a:t>
            </a:r>
            <a:endParaRPr lang="en-US" sz="1550" dirty="0">
              <a:latin typeface="+mn-ea"/>
            </a:endParaRPr>
          </a:p>
        </p:txBody>
      </p:sp>
      <p:sp>
        <p:nvSpPr>
          <p:cNvPr id="24" name="Shape 20"/>
          <p:cNvSpPr/>
          <p:nvPr/>
        </p:nvSpPr>
        <p:spPr>
          <a:xfrm>
            <a:off x="5408049" y="3935480"/>
            <a:ext cx="4259034" cy="2395723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5448622" y="3999162"/>
            <a:ext cx="4149269" cy="1539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// </a:t>
            </a:r>
            <a:r>
              <a:rPr lang="en-US" sz="125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list.jsp</a:t>
            </a:r>
            <a:endParaRPr lang="en-US" sz="1250" dirty="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function </a:t>
            </a:r>
            <a:r>
              <a:rPr lang="en-US" sz="125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checkModal</a:t>
            </a: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(result){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if(result === 'registered'){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    $(".modal-body").html("</a:t>
            </a:r>
            <a:r>
              <a:rPr lang="ko-KR" alt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게시글이 등록되었습니다</a:t>
            </a:r>
            <a:r>
              <a:rPr lang="en-US" altLang="ko-KR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.");</a:t>
            </a:r>
          </a:p>
          <a:p>
            <a:pPr>
              <a:lnSpc>
                <a:spcPts val="2000"/>
              </a:lnSpc>
            </a:pPr>
            <a:r>
              <a:rPr lang="en-US" altLang="ko-KR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    $("#</a:t>
            </a:r>
            <a:r>
              <a:rPr lang="en-US" sz="125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myModal</a:t>
            </a: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").modal("show");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}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}</a:t>
            </a:r>
          </a:p>
          <a:p>
            <a:pPr>
              <a:lnSpc>
                <a:spcPts val="2000"/>
              </a:lnSpc>
            </a:pPr>
            <a:endParaRPr lang="en-US" sz="1250" dirty="0">
              <a:latin typeface="+mn-ea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5560565" y="6945622"/>
            <a:ext cx="3269218" cy="400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그 외 추가된 기술적 요소</a:t>
            </a:r>
            <a:endParaRPr lang="en-US" sz="2500" dirty="0">
              <a:latin typeface="+mn-ea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5578023" y="7450724"/>
            <a:ext cx="786098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비동기 댓글 통신 (AJAX):</a:t>
            </a:r>
            <a:r>
              <a:rPr lang="en-US" sz="1250" dirty="0">
                <a:solidFill>
                  <a:srgbClr val="333F70"/>
                </a:solidFill>
                <a:latin typeface="+mn-ea"/>
                <a:cs typeface="Open Sans" pitchFamily="34" charset="-120"/>
              </a:rPr>
              <a:t> 댓글 작성/삭제 시 페이지 전체를 새로고침하지 않고 댓글 부분만 빠르게 갱신합니다.</a:t>
            </a:r>
            <a:endParaRPr lang="en-US" sz="1250" dirty="0">
              <a:latin typeface="+mn-ea"/>
            </a:endParaRPr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0BD07128-2029-AF6D-BE18-CCF10A971D8D}"/>
              </a:ext>
            </a:extLst>
          </p:cNvPr>
          <p:cNvSpPr/>
          <p:nvPr/>
        </p:nvSpPr>
        <p:spPr>
          <a:xfrm>
            <a:off x="6008039" y="120020"/>
            <a:ext cx="4074081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+mn-ea"/>
                <a:cs typeface="Unbounded Bold" pitchFamily="34" charset="-120"/>
              </a:rPr>
              <a:t>기능 3: 완료 피드백 모달 창</a:t>
            </a:r>
            <a:endParaRPr lang="en-US" sz="2750" dirty="0">
              <a:latin typeface="+mn-ea"/>
            </a:endParaRPr>
          </a:p>
        </p:txBody>
      </p:sp>
      <p:sp>
        <p:nvSpPr>
          <p:cNvPr id="31" name="Text 13">
            <a:extLst>
              <a:ext uri="{FF2B5EF4-FFF2-40B4-BE49-F238E27FC236}">
                <a16:creationId xmlns:a16="http://schemas.microsoft.com/office/drawing/2014/main" id="{876DF543-FBBE-3142-DB64-6BAA97674D1D}"/>
              </a:ext>
            </a:extLst>
          </p:cNvPr>
          <p:cNvSpPr/>
          <p:nvPr/>
        </p:nvSpPr>
        <p:spPr>
          <a:xfrm>
            <a:off x="6046734" y="522296"/>
            <a:ext cx="1322617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 등록, 수정, 삭제 후 결과 메시지를 모달 창으로 사용자에게 바로 보여줍니다.</a:t>
            </a:r>
            <a:endParaRPr lang="en-US" sz="1350" dirty="0"/>
          </a:p>
        </p:txBody>
      </p:sp>
      <p:sp>
        <p:nvSpPr>
          <p:cNvPr id="32" name="Shape 17">
            <a:extLst>
              <a:ext uri="{FF2B5EF4-FFF2-40B4-BE49-F238E27FC236}">
                <a16:creationId xmlns:a16="http://schemas.microsoft.com/office/drawing/2014/main" id="{6061017B-5060-F97C-F54E-557BF127181F}"/>
              </a:ext>
            </a:extLst>
          </p:cNvPr>
          <p:cNvSpPr/>
          <p:nvPr/>
        </p:nvSpPr>
        <p:spPr>
          <a:xfrm>
            <a:off x="9865549" y="3473540"/>
            <a:ext cx="4662402" cy="3049374"/>
          </a:xfrm>
          <a:prstGeom prst="roundRect">
            <a:avLst>
              <a:gd name="adj" fmla="val 2521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B152B465-B0B2-6D12-ED91-FAC8FBAD0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59" y="3590753"/>
            <a:ext cx="250627" cy="200501"/>
          </a:xfrm>
          <a:prstGeom prst="rect">
            <a:avLst/>
          </a:prstGeom>
        </p:spPr>
      </p:pic>
      <p:sp>
        <p:nvSpPr>
          <p:cNvPr id="34" name="Text 18">
            <a:extLst>
              <a:ext uri="{FF2B5EF4-FFF2-40B4-BE49-F238E27FC236}">
                <a16:creationId xmlns:a16="http://schemas.microsoft.com/office/drawing/2014/main" id="{FE94991A-8347-1D4C-0CF1-2724F7D8C243}"/>
              </a:ext>
            </a:extLst>
          </p:cNvPr>
          <p:cNvSpPr/>
          <p:nvPr/>
        </p:nvSpPr>
        <p:spPr>
          <a:xfrm>
            <a:off x="10436929" y="3581181"/>
            <a:ext cx="226552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 err="1">
                <a:solidFill>
                  <a:srgbClr val="000000"/>
                </a:solidFill>
                <a:latin typeface="+mn-ea"/>
                <a:cs typeface="Unbounded Bold" pitchFamily="34" charset="-120"/>
              </a:rPr>
              <a:t>관련</a:t>
            </a:r>
            <a:r>
              <a:rPr lang="en-US" sz="1550" b="1" dirty="0">
                <a:solidFill>
                  <a:srgbClr val="000000"/>
                </a:solidFill>
                <a:latin typeface="+mn-ea"/>
                <a:cs typeface="Unbounded Bold" pitchFamily="34" charset="-120"/>
              </a:rPr>
              <a:t> 코</a:t>
            </a:r>
            <a:r>
              <a:rPr lang="ko-KR" altLang="en-US" sz="1550" b="1" dirty="0" err="1">
                <a:solidFill>
                  <a:srgbClr val="000000"/>
                </a:solidFill>
                <a:latin typeface="+mn-ea"/>
                <a:cs typeface="Unbounded Bold" pitchFamily="34" charset="-120"/>
              </a:rPr>
              <a:t>드</a:t>
            </a:r>
            <a:endParaRPr lang="en-US" sz="1550" dirty="0">
              <a:latin typeface="+mn-ea"/>
            </a:endParaRPr>
          </a:p>
        </p:txBody>
      </p:sp>
      <p:sp>
        <p:nvSpPr>
          <p:cNvPr id="35" name="Shape 20">
            <a:extLst>
              <a:ext uri="{FF2B5EF4-FFF2-40B4-BE49-F238E27FC236}">
                <a16:creationId xmlns:a16="http://schemas.microsoft.com/office/drawing/2014/main" id="{8672B44C-3954-452B-80F7-D6A285DE5EA1}"/>
              </a:ext>
            </a:extLst>
          </p:cNvPr>
          <p:cNvSpPr/>
          <p:nvPr/>
        </p:nvSpPr>
        <p:spPr>
          <a:xfrm>
            <a:off x="9936272" y="3876342"/>
            <a:ext cx="4479062" cy="2395723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36" name="Text 21">
            <a:extLst>
              <a:ext uri="{FF2B5EF4-FFF2-40B4-BE49-F238E27FC236}">
                <a16:creationId xmlns:a16="http://schemas.microsoft.com/office/drawing/2014/main" id="{761F473E-B282-E20D-4779-947C8DC24BE7}"/>
              </a:ext>
            </a:extLst>
          </p:cNvPr>
          <p:cNvSpPr/>
          <p:nvPr/>
        </p:nvSpPr>
        <p:spPr>
          <a:xfrm>
            <a:off x="10005464" y="4010113"/>
            <a:ext cx="4325647" cy="1539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// BoardController.java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@PostMapping("/register")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public String register(</a:t>
            </a:r>
            <a:r>
              <a:rPr lang="en-US" sz="125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BoardVO</a:t>
            </a: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board, </a:t>
            </a:r>
            <a:r>
              <a:rPr lang="en-US" sz="125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RedirectAttributes</a:t>
            </a: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rttr</a:t>
            </a: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) {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25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service.register</a:t>
            </a: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(board);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25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rttr.addFlashAttribute</a:t>
            </a: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("result", "registered");  // </a:t>
            </a:r>
            <a:r>
              <a:rPr lang="ko-KR" altLang="en-US" sz="1250" dirty="0" err="1">
                <a:solidFill>
                  <a:srgbClr val="000000"/>
                </a:solidFill>
                <a:latin typeface="+mn-ea"/>
                <a:cs typeface="Consolas" pitchFamily="34" charset="-120"/>
              </a:rPr>
              <a:t>모달</a:t>
            </a:r>
            <a:r>
              <a:rPr lang="ko-KR" alt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트리거</a:t>
            </a:r>
          </a:p>
          <a:p>
            <a:pPr>
              <a:lnSpc>
                <a:spcPts val="2000"/>
              </a:lnSpc>
            </a:pPr>
            <a:r>
              <a:rPr lang="ko-KR" alt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    </a:t>
            </a: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return "redirect:/board/list";</a:t>
            </a:r>
          </a:p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00"/>
                </a:solidFill>
                <a:latin typeface="+mn-ea"/>
                <a:cs typeface="Consolas" pitchFamily="34" charset="-120"/>
              </a:rPr>
              <a:t>}</a:t>
            </a:r>
            <a:endParaRPr lang="en-US" sz="1250" dirty="0">
              <a:latin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1135</Words>
  <Application>Microsoft Office PowerPoint</Application>
  <PresentationFormat>사용자 지정</PresentationFormat>
  <Paragraphs>188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Wingdings</vt:lpstr>
      <vt:lpstr>Arial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heo yun</cp:lastModifiedBy>
  <cp:revision>1</cp:revision>
  <dcterms:created xsi:type="dcterms:W3CDTF">2025-12-10T06:38:26Z</dcterms:created>
  <dcterms:modified xsi:type="dcterms:W3CDTF">2025-12-10T09:00:50Z</dcterms:modified>
</cp:coreProperties>
</file>